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5" r:id="rId1"/>
  </p:sldMasterIdLst>
  <p:sldIdLst>
    <p:sldId id="257" r:id="rId2"/>
    <p:sldId id="261" r:id="rId3"/>
    <p:sldId id="296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301" r:id="rId36"/>
    <p:sldId id="300" r:id="rId37"/>
    <p:sldId id="299" r:id="rId38"/>
    <p:sldId id="302" r:id="rId39"/>
    <p:sldId id="298" r:id="rId40"/>
    <p:sldId id="303" r:id="rId41"/>
    <p:sldId id="305" r:id="rId42"/>
    <p:sldId id="304" r:id="rId43"/>
    <p:sldId id="306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620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895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7670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6872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624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01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389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0561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303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40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28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790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708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432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96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966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21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55435-0327-47ED-9D78-18DCD6CF6F16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28650-536E-4A10-91FA-965AA6A00B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44068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  <p:sldLayoutId id="2147484007" r:id="rId12"/>
    <p:sldLayoutId id="2147484008" r:id="rId13"/>
    <p:sldLayoutId id="2147484009" r:id="rId14"/>
    <p:sldLayoutId id="2147484010" r:id="rId15"/>
    <p:sldLayoutId id="2147484011" r:id="rId16"/>
    <p:sldLayoutId id="214748401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/>
              <a:t>Insights 6 T1 Frequently Asked Questions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4294967295"/>
          </p:nvPr>
        </p:nvSpPr>
        <p:spPr>
          <a:xfrm>
            <a:off x="5810010" y="485610"/>
            <a:ext cx="1910625" cy="4963468"/>
          </a:xfrm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r">
              <a:buNone/>
            </a:pPr>
            <a:r>
              <a:rPr lang="en-US" sz="2500"/>
              <a:t>Kysy ja vastaa. Voit kääntää kysymykset englanniksi ja vastaukset myös jos haluat, niin saat vielä enemmän haastetta. </a:t>
            </a:r>
            <a:r>
              <a:rPr lang="en-US" sz="2500">
                <a:sym typeface="Wingdings" panose="05000000000000000000" pitchFamily="2" charset="2"/>
              </a:rPr>
              <a:t></a:t>
            </a:r>
            <a:endParaRPr lang="en-US" sz="250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4332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5A </a:t>
            </a:r>
            <a:br>
              <a:rPr lang="en-US" sz="5200" dirty="0"/>
            </a:br>
            <a:r>
              <a:rPr lang="en-US" sz="5200" dirty="0" err="1"/>
              <a:t>Miksi</a:t>
            </a:r>
            <a:r>
              <a:rPr lang="en-US" sz="5200" dirty="0"/>
              <a:t> Eric </a:t>
            </a:r>
            <a:r>
              <a:rPr lang="en-US" sz="5200" dirty="0" err="1"/>
              <a:t>arveli</a:t>
            </a:r>
            <a:r>
              <a:rPr lang="en-US" sz="5200" dirty="0"/>
              <a:t> </a:t>
            </a:r>
            <a:r>
              <a:rPr lang="en-US" sz="5200" dirty="0" err="1"/>
              <a:t>olevansa</a:t>
            </a:r>
            <a:r>
              <a:rPr lang="en-US" sz="5200" dirty="0"/>
              <a:t> </a:t>
            </a:r>
            <a:r>
              <a:rPr lang="en-US" sz="5200" dirty="0" err="1"/>
              <a:t>sopiva</a:t>
            </a:r>
            <a:r>
              <a:rPr lang="en-US" sz="5200" dirty="0"/>
              <a:t> </a:t>
            </a:r>
            <a:r>
              <a:rPr lang="en-US" sz="5200" dirty="0" err="1"/>
              <a:t>yliopistoon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5B </a:t>
            </a:r>
            <a:br>
              <a:rPr lang="en-US" sz="5200" dirty="0"/>
            </a:br>
            <a:r>
              <a:rPr lang="en-US" sz="5200" dirty="0" err="1"/>
              <a:t>Perhe</a:t>
            </a:r>
            <a:r>
              <a:rPr lang="en-US" sz="5200" dirty="0"/>
              <a:t> </a:t>
            </a:r>
            <a:r>
              <a:rPr lang="en-US" sz="5200" dirty="0" err="1"/>
              <a:t>oli</a:t>
            </a:r>
            <a:r>
              <a:rPr lang="en-US" sz="5200" dirty="0"/>
              <a:t> </a:t>
            </a:r>
            <a:r>
              <a:rPr lang="en-US" sz="5200" dirty="0" err="1"/>
              <a:t>sitä</a:t>
            </a:r>
            <a:r>
              <a:rPr lang="en-US" sz="5200" dirty="0"/>
              <a:t> </a:t>
            </a:r>
            <a:r>
              <a:rPr lang="en-US" sz="5200" dirty="0" err="1"/>
              <a:t>mieltä</a:t>
            </a:r>
            <a:r>
              <a:rPr lang="en-US" sz="5200" dirty="0"/>
              <a:t>, </a:t>
            </a:r>
            <a:r>
              <a:rPr lang="en-US" sz="5200" dirty="0" err="1"/>
              <a:t>mutta</a:t>
            </a:r>
            <a:r>
              <a:rPr lang="en-US" sz="5200" dirty="0"/>
              <a:t> </a:t>
            </a:r>
            <a:r>
              <a:rPr lang="en-US" sz="5200" dirty="0" err="1"/>
              <a:t>niinhän</a:t>
            </a:r>
            <a:r>
              <a:rPr lang="en-US" sz="5200" dirty="0"/>
              <a:t> </a:t>
            </a:r>
            <a:r>
              <a:rPr lang="en-US" sz="5200" dirty="0" err="1"/>
              <a:t>perheillä</a:t>
            </a:r>
            <a:r>
              <a:rPr lang="en-US" sz="5200" dirty="0"/>
              <a:t> on </a:t>
            </a:r>
            <a:r>
              <a:rPr lang="en-US" sz="5200" dirty="0" err="1"/>
              <a:t>tapanakin</a:t>
            </a:r>
            <a:r>
              <a:rPr lang="en-US" sz="52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/>
              <a:t>6A </a:t>
            </a:r>
            <a:br>
              <a:rPr lang="en-US" sz="4400" dirty="0"/>
            </a:br>
            <a:r>
              <a:rPr lang="en-US" sz="4400" dirty="0" err="1"/>
              <a:t>Mikä</a:t>
            </a:r>
            <a:r>
              <a:rPr lang="en-US" sz="4400" dirty="0"/>
              <a:t> </a:t>
            </a:r>
            <a:r>
              <a:rPr lang="en-US" sz="4400" dirty="0" err="1"/>
              <a:t>etukäteiskäsitys</a:t>
            </a:r>
            <a:r>
              <a:rPr lang="en-US" sz="4400" dirty="0"/>
              <a:t> </a:t>
            </a:r>
            <a:r>
              <a:rPr lang="en-US" sz="4400" dirty="0" err="1"/>
              <a:t>Harvardista</a:t>
            </a:r>
            <a:r>
              <a:rPr lang="en-US" sz="4400" dirty="0"/>
              <a:t> </a:t>
            </a:r>
            <a:r>
              <a:rPr lang="en-US" sz="4400" dirty="0" err="1"/>
              <a:t>usein</a:t>
            </a:r>
            <a:r>
              <a:rPr lang="en-US" sz="4400" dirty="0"/>
              <a:t> on?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6B Arvovaltainen yliopisto, jossa pitää olla enemmän kuin vaan ”tarpeeksi hyvä”.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/>
              <a:t>7A </a:t>
            </a:r>
            <a:br>
              <a:rPr lang="en-US" sz="4400" dirty="0"/>
            </a:br>
            <a:r>
              <a:rPr lang="en-US" sz="4400" dirty="0" err="1"/>
              <a:t>Keille</a:t>
            </a:r>
            <a:r>
              <a:rPr lang="en-US" sz="4400" dirty="0"/>
              <a:t> Harvard </a:t>
            </a:r>
            <a:r>
              <a:rPr lang="en-US" sz="4400" dirty="0" err="1"/>
              <a:t>ei</a:t>
            </a:r>
            <a:r>
              <a:rPr lang="en-US" sz="4400" dirty="0"/>
              <a:t> </a:t>
            </a:r>
            <a:r>
              <a:rPr lang="en-US" sz="4400" dirty="0" err="1"/>
              <a:t>tulisi</a:t>
            </a:r>
            <a:r>
              <a:rPr lang="en-US" sz="4400" dirty="0"/>
              <a:t> </a:t>
            </a:r>
            <a:r>
              <a:rPr lang="en-US" sz="4400" dirty="0" err="1"/>
              <a:t>tarjoamaan</a:t>
            </a:r>
            <a:r>
              <a:rPr lang="en-US" sz="4400" dirty="0"/>
              <a:t> </a:t>
            </a:r>
            <a:r>
              <a:rPr lang="en-US" sz="4400" dirty="0" err="1"/>
              <a:t>opiskelupaikkaa</a:t>
            </a:r>
            <a:r>
              <a:rPr lang="en-US" sz="44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7B </a:t>
            </a:r>
            <a:br>
              <a:rPr lang="en-US" dirty="0"/>
            </a:b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Ericille</a:t>
            </a:r>
            <a:r>
              <a:rPr lang="en-US" dirty="0"/>
              <a:t> </a:t>
            </a:r>
            <a:r>
              <a:rPr lang="en-US" dirty="0" err="1"/>
              <a:t>eikä</a:t>
            </a:r>
            <a:r>
              <a:rPr lang="en-US" dirty="0"/>
              <a:t> </a:t>
            </a:r>
            <a:r>
              <a:rPr lang="en-US" dirty="0" err="1"/>
              <a:t>hänen</a:t>
            </a:r>
            <a:r>
              <a:rPr lang="en-US" dirty="0"/>
              <a:t> </a:t>
            </a:r>
            <a:r>
              <a:rPr lang="en-US" dirty="0" err="1"/>
              <a:t>tuleville</a:t>
            </a:r>
            <a:r>
              <a:rPr lang="en-US" dirty="0"/>
              <a:t> </a:t>
            </a:r>
            <a:r>
              <a:rPr lang="en-US" dirty="0" err="1"/>
              <a:t>jälkeläisilleenkään</a:t>
            </a:r>
            <a:r>
              <a:rPr lang="en-US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8A </a:t>
            </a:r>
            <a:br>
              <a:rPr lang="en-US" sz="5200" dirty="0"/>
            </a:br>
            <a:r>
              <a:rPr lang="en-US" sz="5200" dirty="0" err="1"/>
              <a:t>Miksi</a:t>
            </a:r>
            <a:r>
              <a:rPr lang="en-US" sz="5200" dirty="0"/>
              <a:t> </a:t>
            </a:r>
            <a:r>
              <a:rPr lang="en-US" sz="5200" dirty="0" err="1"/>
              <a:t>Ericiä</a:t>
            </a:r>
            <a:r>
              <a:rPr lang="en-US" sz="5200" dirty="0"/>
              <a:t> </a:t>
            </a:r>
            <a:r>
              <a:rPr lang="en-US" sz="5200" dirty="0" err="1"/>
              <a:t>ei</a:t>
            </a:r>
            <a:r>
              <a:rPr lang="en-US" sz="5200" dirty="0"/>
              <a:t> </a:t>
            </a:r>
            <a:r>
              <a:rPr lang="en-US" sz="5200" dirty="0" err="1"/>
              <a:t>voitaisi</a:t>
            </a:r>
            <a:r>
              <a:rPr lang="en-US" sz="5200" dirty="0"/>
              <a:t> </a:t>
            </a:r>
            <a:r>
              <a:rPr lang="en-US" sz="5200" dirty="0" err="1"/>
              <a:t>hyväksyä</a:t>
            </a:r>
            <a:r>
              <a:rPr lang="en-US" sz="5200" dirty="0"/>
              <a:t> </a:t>
            </a:r>
            <a:r>
              <a:rPr lang="en-US" sz="5200" dirty="0" err="1"/>
              <a:t>opiskelijaksi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/>
              <a:t>8B </a:t>
            </a:r>
            <a:br>
              <a:rPr lang="en-US" sz="4000" dirty="0"/>
            </a:br>
            <a:r>
              <a:rPr lang="en-US" sz="4000" dirty="0"/>
              <a:t>Se </a:t>
            </a:r>
            <a:r>
              <a:rPr lang="en-US" sz="4000" dirty="0" err="1"/>
              <a:t>vastaisi</a:t>
            </a:r>
            <a:r>
              <a:rPr lang="en-US" sz="4000" dirty="0"/>
              <a:t> </a:t>
            </a:r>
            <a:r>
              <a:rPr lang="en-US" sz="4000" dirty="0" err="1"/>
              <a:t>huonosti</a:t>
            </a:r>
            <a:r>
              <a:rPr lang="en-US" sz="4000" dirty="0"/>
              <a:t> </a:t>
            </a:r>
            <a:r>
              <a:rPr lang="en-US" sz="4000" dirty="0" err="1"/>
              <a:t>Harvardin</a:t>
            </a:r>
            <a:r>
              <a:rPr lang="en-US" sz="4000" dirty="0"/>
              <a:t> </a:t>
            </a:r>
            <a:r>
              <a:rPr lang="en-US" sz="4000" dirty="0" err="1"/>
              <a:t>laatuvaatimuksia</a:t>
            </a:r>
            <a:r>
              <a:rPr lang="en-US" sz="40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9A </a:t>
            </a:r>
            <a:br>
              <a:rPr lang="en-US" sz="5200" dirty="0"/>
            </a:br>
            <a:r>
              <a:rPr lang="en-US" sz="5200" dirty="0"/>
              <a:t>Mihin </a:t>
            </a:r>
            <a:r>
              <a:rPr lang="en-US" sz="5200" dirty="0" err="1"/>
              <a:t>hommiin</a:t>
            </a:r>
            <a:r>
              <a:rPr lang="en-US" sz="5200" dirty="0"/>
              <a:t> Harvard </a:t>
            </a:r>
            <a:r>
              <a:rPr lang="en-US" sz="5200" dirty="0" err="1"/>
              <a:t>voisi</a:t>
            </a:r>
            <a:r>
              <a:rPr lang="en-US" sz="5200" dirty="0"/>
              <a:t> </a:t>
            </a:r>
            <a:r>
              <a:rPr lang="en-US" sz="5200" dirty="0" err="1"/>
              <a:t>Ericiä</a:t>
            </a:r>
            <a:r>
              <a:rPr lang="en-US" sz="5200" dirty="0"/>
              <a:t> </a:t>
            </a:r>
            <a:r>
              <a:rPr lang="en-US" sz="5200" dirty="0" err="1"/>
              <a:t>suositella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9B </a:t>
            </a:r>
            <a:br>
              <a:rPr lang="en-US" sz="4800" dirty="0"/>
            </a:br>
            <a:r>
              <a:rPr lang="en-US" sz="4800" dirty="0" err="1"/>
              <a:t>Vaikkapa</a:t>
            </a:r>
            <a:r>
              <a:rPr lang="en-US" sz="4800" dirty="0"/>
              <a:t> </a:t>
            </a:r>
            <a:r>
              <a:rPr lang="en-US" sz="4800" dirty="0" err="1"/>
              <a:t>jonkun</a:t>
            </a:r>
            <a:r>
              <a:rPr lang="en-US" sz="4800" dirty="0"/>
              <a:t> </a:t>
            </a:r>
            <a:r>
              <a:rPr lang="en-US" sz="4800" dirty="0" err="1"/>
              <a:t>vähemmän</a:t>
            </a:r>
            <a:r>
              <a:rPr lang="en-US" sz="4800" dirty="0"/>
              <a:t> </a:t>
            </a:r>
            <a:r>
              <a:rPr lang="en-US" sz="4800" dirty="0" err="1"/>
              <a:t>tärkeän</a:t>
            </a:r>
            <a:r>
              <a:rPr lang="en-US" sz="4800" dirty="0"/>
              <a:t> </a:t>
            </a:r>
            <a:r>
              <a:rPr lang="en-US" sz="4800" dirty="0" err="1"/>
              <a:t>koulun</a:t>
            </a:r>
            <a:r>
              <a:rPr lang="en-US" sz="4800" dirty="0"/>
              <a:t> </a:t>
            </a:r>
            <a:r>
              <a:rPr lang="en-US" sz="4800" dirty="0" err="1"/>
              <a:t>talonmieheksi</a:t>
            </a:r>
            <a:r>
              <a:rPr lang="en-US" sz="48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1A </a:t>
            </a:r>
            <a:br>
              <a:rPr lang="en-US" sz="5200" dirty="0"/>
            </a:br>
            <a:r>
              <a:rPr lang="en-US" sz="5200" dirty="0" err="1"/>
              <a:t>Mitä</a:t>
            </a:r>
            <a:r>
              <a:rPr lang="en-US" sz="5200" dirty="0"/>
              <a:t> Eric Kester </a:t>
            </a:r>
            <a:r>
              <a:rPr lang="en-US" sz="5200" dirty="0" err="1"/>
              <a:t>odottaa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4332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10A </a:t>
            </a:r>
            <a:br>
              <a:rPr lang="en-US" sz="5200" dirty="0"/>
            </a:br>
            <a:r>
              <a:rPr lang="en-US" sz="5200" dirty="0" err="1"/>
              <a:t>Minkä</a:t>
            </a:r>
            <a:r>
              <a:rPr lang="en-US" sz="5200" dirty="0"/>
              <a:t> </a:t>
            </a:r>
            <a:r>
              <a:rPr lang="en-US" sz="5200" dirty="0" err="1"/>
              <a:t>filosofisen</a:t>
            </a:r>
            <a:r>
              <a:rPr lang="en-US" sz="5200" dirty="0"/>
              <a:t> </a:t>
            </a:r>
            <a:r>
              <a:rPr lang="en-US" sz="5200" dirty="0" err="1"/>
              <a:t>huomion</a:t>
            </a:r>
            <a:r>
              <a:rPr lang="en-US" sz="5200" dirty="0"/>
              <a:t> Eric </a:t>
            </a:r>
            <a:r>
              <a:rPr lang="en-US" sz="5200" dirty="0" err="1"/>
              <a:t>tekee</a:t>
            </a:r>
            <a:r>
              <a:rPr lang="en-US" sz="5200" dirty="0"/>
              <a:t> </a:t>
            </a:r>
            <a:r>
              <a:rPr lang="en-US" sz="5200" dirty="0" err="1"/>
              <a:t>Harvardista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/>
              <a:t>10B Sisäänpääsy ei ollut elämän tai kuoleman kysymys.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11A </a:t>
            </a:r>
            <a:br>
              <a:rPr lang="en-US" sz="5200" dirty="0"/>
            </a:br>
            <a:r>
              <a:rPr lang="en-US" sz="5200" dirty="0" err="1"/>
              <a:t>Miksi</a:t>
            </a:r>
            <a:r>
              <a:rPr lang="en-US" sz="5200" dirty="0"/>
              <a:t> </a:t>
            </a:r>
            <a:r>
              <a:rPr lang="en-US" sz="5200" dirty="0" err="1"/>
              <a:t>Ericin</a:t>
            </a:r>
            <a:r>
              <a:rPr lang="en-US" sz="5200" dirty="0"/>
              <a:t> </a:t>
            </a:r>
            <a:r>
              <a:rPr lang="en-US" sz="5200" dirty="0" err="1"/>
              <a:t>haluttiin</a:t>
            </a:r>
            <a:r>
              <a:rPr lang="en-US" sz="5200" dirty="0"/>
              <a:t> </a:t>
            </a:r>
            <a:r>
              <a:rPr lang="en-US" sz="5200" dirty="0" err="1"/>
              <a:t>avaavan</a:t>
            </a:r>
            <a:r>
              <a:rPr lang="en-US" sz="5200" dirty="0"/>
              <a:t> </a:t>
            </a:r>
            <a:r>
              <a:rPr lang="en-US" sz="5200" dirty="0" err="1"/>
              <a:t>kirjeen</a:t>
            </a:r>
            <a:r>
              <a:rPr lang="en-US" sz="5200" dirty="0"/>
              <a:t> </a:t>
            </a:r>
            <a:r>
              <a:rPr lang="en-US" sz="5200" dirty="0" err="1"/>
              <a:t>vasta</a:t>
            </a:r>
            <a:r>
              <a:rPr lang="en-US" sz="5200" dirty="0"/>
              <a:t> </a:t>
            </a:r>
            <a:r>
              <a:rPr lang="en-US" sz="5200" dirty="0" err="1"/>
              <a:t>pihalla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11B </a:t>
            </a:r>
            <a:br>
              <a:rPr lang="en-US" sz="5200" dirty="0"/>
            </a:br>
            <a:r>
              <a:rPr lang="en-US" sz="5200" dirty="0" err="1"/>
              <a:t>Jottei</a:t>
            </a:r>
            <a:r>
              <a:rPr lang="en-US" sz="5200" dirty="0"/>
              <a:t> </a:t>
            </a:r>
            <a:r>
              <a:rPr lang="en-US" sz="5200" dirty="0" err="1"/>
              <a:t>hän</a:t>
            </a:r>
            <a:r>
              <a:rPr lang="en-US" sz="5200" dirty="0"/>
              <a:t> </a:t>
            </a:r>
            <a:r>
              <a:rPr lang="en-US" sz="5200" dirty="0" err="1"/>
              <a:t>olisi</a:t>
            </a:r>
            <a:r>
              <a:rPr lang="en-US" sz="5200" dirty="0"/>
              <a:t> </a:t>
            </a:r>
            <a:r>
              <a:rPr lang="en-US" sz="5200" dirty="0" err="1"/>
              <a:t>vainkaan</a:t>
            </a:r>
            <a:r>
              <a:rPr lang="en-US" sz="5200" dirty="0"/>
              <a:t> </a:t>
            </a:r>
            <a:r>
              <a:rPr lang="en-US" sz="5200" dirty="0" err="1"/>
              <a:t>pettyneenä</a:t>
            </a:r>
            <a:r>
              <a:rPr lang="en-US" sz="5200" dirty="0"/>
              <a:t> </a:t>
            </a:r>
            <a:r>
              <a:rPr lang="en-US" sz="5200" dirty="0" err="1"/>
              <a:t>rynnännyt</a:t>
            </a:r>
            <a:r>
              <a:rPr lang="en-US" sz="5200" dirty="0"/>
              <a:t> </a:t>
            </a:r>
            <a:r>
              <a:rPr lang="en-US" sz="5200" dirty="0" err="1"/>
              <a:t>auton</a:t>
            </a:r>
            <a:r>
              <a:rPr lang="en-US" sz="5200" dirty="0"/>
              <a:t> </a:t>
            </a:r>
            <a:r>
              <a:rPr lang="en-US" sz="5200" dirty="0" err="1"/>
              <a:t>alle</a:t>
            </a:r>
            <a:r>
              <a:rPr lang="en-US" sz="52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12A </a:t>
            </a:r>
            <a:br>
              <a:rPr lang="en-US" sz="5200" dirty="0"/>
            </a:br>
            <a:r>
              <a:rPr lang="en-US" sz="5200" dirty="0" err="1"/>
              <a:t>Miten</a:t>
            </a:r>
            <a:r>
              <a:rPr lang="en-US" sz="5200" dirty="0"/>
              <a:t> </a:t>
            </a:r>
            <a:r>
              <a:rPr lang="en-US" sz="5200" dirty="0" err="1"/>
              <a:t>Ericin</a:t>
            </a:r>
            <a:r>
              <a:rPr lang="en-US" sz="5200" dirty="0"/>
              <a:t> </a:t>
            </a:r>
            <a:r>
              <a:rPr lang="en-US" sz="5200" dirty="0" err="1"/>
              <a:t>vointia</a:t>
            </a:r>
            <a:r>
              <a:rPr lang="en-US" sz="5200" dirty="0"/>
              <a:t> </a:t>
            </a:r>
            <a:r>
              <a:rPr lang="en-US" sz="5200" dirty="0" err="1"/>
              <a:t>kuvataan</a:t>
            </a:r>
            <a:r>
              <a:rPr lang="en-US" sz="5200" dirty="0"/>
              <a:t>, </a:t>
            </a:r>
            <a:r>
              <a:rPr lang="en-US" sz="5200" dirty="0" err="1"/>
              <a:t>kun</a:t>
            </a:r>
            <a:r>
              <a:rPr lang="en-US" sz="5200" dirty="0"/>
              <a:t> </a:t>
            </a:r>
            <a:r>
              <a:rPr lang="en-US" sz="5200" dirty="0" err="1"/>
              <a:t>hän</a:t>
            </a:r>
            <a:r>
              <a:rPr lang="en-US" sz="5200" dirty="0"/>
              <a:t> </a:t>
            </a:r>
            <a:r>
              <a:rPr lang="en-US" sz="5200" dirty="0" err="1"/>
              <a:t>selasi</a:t>
            </a:r>
            <a:r>
              <a:rPr lang="en-US" sz="5200" dirty="0"/>
              <a:t> </a:t>
            </a:r>
            <a:r>
              <a:rPr lang="en-US" sz="5200" dirty="0" err="1"/>
              <a:t>postiaan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25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9" name="Picture 27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50" name="Picture 29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51" name="Rectangle 31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Rectangle 33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53" name="Rectangle 35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4" name="Picture 37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5" name="Rectangle 39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6" name="Rectangle 41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/>
              <a:t>12B </a:t>
            </a:r>
            <a:br>
              <a:rPr lang="en-US" sz="4000" dirty="0"/>
            </a:br>
            <a:r>
              <a:rPr lang="en-US" sz="4000" dirty="0" err="1"/>
              <a:t>Hengitys</a:t>
            </a:r>
            <a:r>
              <a:rPr lang="en-US" sz="4000" dirty="0"/>
              <a:t>, </a:t>
            </a:r>
            <a:r>
              <a:rPr lang="en-US" sz="4000" dirty="0" err="1"/>
              <a:t>kuulo</a:t>
            </a:r>
            <a:r>
              <a:rPr lang="en-US" sz="4000" dirty="0"/>
              <a:t> ja </a:t>
            </a:r>
            <a:r>
              <a:rPr lang="en-US" sz="4000" dirty="0" err="1"/>
              <a:t>muutkin</a:t>
            </a:r>
            <a:r>
              <a:rPr lang="en-US" sz="4000" dirty="0"/>
              <a:t> </a:t>
            </a:r>
            <a:r>
              <a:rPr lang="en-US" sz="4000" dirty="0" err="1"/>
              <a:t>ruumiintoiminnot</a:t>
            </a:r>
            <a:r>
              <a:rPr lang="en-US" sz="4000" dirty="0"/>
              <a:t> </a:t>
            </a:r>
            <a:r>
              <a:rPr lang="en-US" sz="4000" dirty="0" err="1"/>
              <a:t>tuntuivat</a:t>
            </a:r>
            <a:r>
              <a:rPr lang="en-US" sz="4000" dirty="0"/>
              <a:t> </a:t>
            </a:r>
            <a:r>
              <a:rPr lang="en-US" sz="4000" dirty="0" err="1"/>
              <a:t>seisahtuvan</a:t>
            </a:r>
            <a:r>
              <a:rPr lang="en-US" sz="4000" dirty="0"/>
              <a:t>.</a:t>
            </a:r>
          </a:p>
        </p:txBody>
      </p:sp>
      <p:pic>
        <p:nvPicPr>
          <p:cNvPr id="57" name="Picture 43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58" name="Rectangle 45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200" dirty="0"/>
              <a:t>13A </a:t>
            </a:r>
            <a:br>
              <a:rPr lang="en-US" sz="5200" dirty="0"/>
            </a:br>
            <a:r>
              <a:rPr lang="en-US" sz="5200" dirty="0" err="1"/>
              <a:t>Panokset</a:t>
            </a:r>
            <a:r>
              <a:rPr lang="en-US" sz="5200" dirty="0"/>
              <a:t> </a:t>
            </a:r>
            <a:r>
              <a:rPr lang="en-US" sz="5200" dirty="0" err="1"/>
              <a:t>olivat</a:t>
            </a:r>
            <a:r>
              <a:rPr lang="en-US" sz="5200" dirty="0"/>
              <a:t> </a:t>
            </a:r>
            <a:r>
              <a:rPr lang="en-US" sz="5200" dirty="0" err="1"/>
              <a:t>kuitenkin</a:t>
            </a:r>
            <a:r>
              <a:rPr lang="en-US" sz="5200" dirty="0"/>
              <a:t> </a:t>
            </a:r>
            <a:r>
              <a:rPr lang="en-US" sz="5200" dirty="0" err="1"/>
              <a:t>korkeat</a:t>
            </a:r>
            <a:r>
              <a:rPr lang="en-US" sz="5200" dirty="0"/>
              <a:t>. </a:t>
            </a:r>
            <a:r>
              <a:rPr lang="en-US" sz="5200" dirty="0" err="1"/>
              <a:t>Mitä</a:t>
            </a:r>
            <a:r>
              <a:rPr lang="en-US" sz="5200" dirty="0"/>
              <a:t> </a:t>
            </a:r>
            <a:r>
              <a:rPr lang="en-US" sz="5200" dirty="0" err="1"/>
              <a:t>hyväksyminen</a:t>
            </a:r>
            <a:r>
              <a:rPr lang="en-US" sz="5200" dirty="0"/>
              <a:t> </a:t>
            </a:r>
            <a:r>
              <a:rPr lang="en-US" sz="5200" dirty="0" err="1"/>
              <a:t>tarkoittaisi</a:t>
            </a:r>
            <a:r>
              <a:rPr lang="en-US" sz="5200" dirty="0"/>
              <a:t>? 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13B </a:t>
            </a:r>
            <a:br>
              <a:rPr lang="en-US" sz="4800" dirty="0"/>
            </a:br>
            <a:r>
              <a:rPr lang="en-US" sz="4800" dirty="0" err="1"/>
              <a:t>Sitä</a:t>
            </a:r>
            <a:r>
              <a:rPr lang="en-US" sz="4800" dirty="0"/>
              <a:t>, </a:t>
            </a:r>
            <a:r>
              <a:rPr lang="en-US" sz="4800" dirty="0" err="1"/>
              <a:t>että</a:t>
            </a:r>
            <a:r>
              <a:rPr lang="en-US" sz="4800" dirty="0"/>
              <a:t> </a:t>
            </a:r>
            <a:r>
              <a:rPr lang="en-US" sz="4800" dirty="0" err="1"/>
              <a:t>vaivannäkö</a:t>
            </a:r>
            <a:r>
              <a:rPr lang="en-US" sz="4800" dirty="0"/>
              <a:t> </a:t>
            </a:r>
            <a:r>
              <a:rPr lang="en-US" sz="4800" dirty="0" err="1"/>
              <a:t>olisi</a:t>
            </a:r>
            <a:r>
              <a:rPr lang="en-US" sz="4800" dirty="0"/>
              <a:t> </a:t>
            </a:r>
            <a:r>
              <a:rPr lang="en-US" sz="4800" dirty="0" err="1"/>
              <a:t>kannattanut</a:t>
            </a:r>
            <a:r>
              <a:rPr lang="en-US" sz="4800" dirty="0"/>
              <a:t> ja Harvard T-</a:t>
            </a:r>
            <a:r>
              <a:rPr lang="en-US" sz="4800" dirty="0" err="1"/>
              <a:t>paidoillekin</a:t>
            </a:r>
            <a:r>
              <a:rPr lang="en-US" sz="4800" dirty="0"/>
              <a:t> </a:t>
            </a:r>
            <a:r>
              <a:rPr lang="en-US" sz="4800" dirty="0" err="1"/>
              <a:t>olisi</a:t>
            </a:r>
            <a:r>
              <a:rPr lang="en-US" sz="4800" dirty="0"/>
              <a:t> </a:t>
            </a:r>
            <a:r>
              <a:rPr lang="en-US" sz="4800" dirty="0" err="1"/>
              <a:t>käyttöä</a:t>
            </a:r>
            <a:r>
              <a:rPr lang="en-US" sz="48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14A </a:t>
            </a:r>
            <a:br>
              <a:rPr lang="en-US" sz="5200" dirty="0"/>
            </a:br>
            <a:r>
              <a:rPr lang="en-US" sz="5200" dirty="0" err="1"/>
              <a:t>Miksi</a:t>
            </a:r>
            <a:r>
              <a:rPr lang="en-US" sz="5200" dirty="0"/>
              <a:t> </a:t>
            </a:r>
            <a:r>
              <a:rPr lang="en-US" sz="5200" dirty="0" err="1"/>
              <a:t>kirjeen</a:t>
            </a:r>
            <a:r>
              <a:rPr lang="en-US" sz="5200" dirty="0"/>
              <a:t> </a:t>
            </a:r>
            <a:r>
              <a:rPr lang="en-US" sz="5200" dirty="0" err="1"/>
              <a:t>paksuuskaan</a:t>
            </a:r>
            <a:r>
              <a:rPr lang="en-US" sz="5200" dirty="0"/>
              <a:t> </a:t>
            </a:r>
            <a:r>
              <a:rPr lang="en-US" sz="5200" dirty="0" err="1"/>
              <a:t>ei</a:t>
            </a:r>
            <a:r>
              <a:rPr lang="en-US" sz="5200" dirty="0"/>
              <a:t> </a:t>
            </a:r>
            <a:r>
              <a:rPr lang="en-US" sz="5200" dirty="0" err="1"/>
              <a:t>vakuuttanut</a:t>
            </a:r>
            <a:r>
              <a:rPr lang="en-US" sz="5200" dirty="0"/>
              <a:t> </a:t>
            </a:r>
            <a:r>
              <a:rPr lang="en-US" sz="5200" dirty="0" err="1"/>
              <a:t>Ericiä</a:t>
            </a:r>
            <a:r>
              <a:rPr lang="en-US" sz="5200" dirty="0"/>
              <a:t>?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/>
              <a:t>14B </a:t>
            </a:r>
            <a:br>
              <a:rPr lang="en-US" sz="4400" dirty="0"/>
            </a:br>
            <a:r>
              <a:rPr lang="en-US" sz="4400" dirty="0" err="1"/>
              <a:t>Varmaan</a:t>
            </a:r>
            <a:r>
              <a:rPr lang="en-US" sz="4400" dirty="0"/>
              <a:t> </a:t>
            </a:r>
            <a:r>
              <a:rPr lang="en-US" sz="4400" dirty="0" err="1"/>
              <a:t>hylkäyskirjekin</a:t>
            </a:r>
            <a:r>
              <a:rPr lang="en-US" sz="4400" dirty="0"/>
              <a:t> </a:t>
            </a:r>
            <a:r>
              <a:rPr lang="en-US" sz="4400" dirty="0" err="1"/>
              <a:t>olisi</a:t>
            </a:r>
            <a:r>
              <a:rPr lang="en-US" sz="4400" dirty="0"/>
              <a:t> </a:t>
            </a:r>
            <a:r>
              <a:rPr lang="en-US" sz="4400" dirty="0" err="1"/>
              <a:t>mahtaileva</a:t>
            </a:r>
            <a:r>
              <a:rPr lang="en-US" sz="4400" dirty="0"/>
              <a:t> ja </a:t>
            </a:r>
            <a:r>
              <a:rPr lang="en-US" sz="4400" dirty="0" err="1"/>
              <a:t>hylkäysviesti</a:t>
            </a:r>
            <a:r>
              <a:rPr lang="en-US" sz="4400" dirty="0"/>
              <a:t> </a:t>
            </a:r>
            <a:r>
              <a:rPr lang="en-US" sz="4400" dirty="0" err="1"/>
              <a:t>rävähtäisi</a:t>
            </a:r>
            <a:r>
              <a:rPr lang="en-US" sz="4400" dirty="0"/>
              <a:t> </a:t>
            </a:r>
            <a:r>
              <a:rPr lang="en-US" sz="4400" dirty="0" err="1"/>
              <a:t>sieltä</a:t>
            </a:r>
            <a:r>
              <a:rPr lang="en-US" sz="4400" dirty="0"/>
              <a:t> </a:t>
            </a:r>
            <a:r>
              <a:rPr lang="en-US" sz="4400" dirty="0" err="1"/>
              <a:t>ilotulitteena</a:t>
            </a:r>
            <a:r>
              <a:rPr lang="en-US" sz="4400" dirty="0"/>
              <a:t> </a:t>
            </a:r>
            <a:r>
              <a:rPr lang="en-US" sz="4400" dirty="0" err="1"/>
              <a:t>taivaalle</a:t>
            </a:r>
            <a:r>
              <a:rPr lang="en-US" sz="4400" dirty="0"/>
              <a:t>.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DB71C54-63C1-4B83-8324-BBCEC579C9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D15D940-E187-4030-B313-FDC84AE67B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284" y="0"/>
            <a:ext cx="305171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6E38F34-66D8-4203-B16C-14AC20248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6726063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482600" y="1286929"/>
            <a:ext cx="5756237" cy="42841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900"/>
              <a:t>1B Hyväksymiskirjettä yliopistoon.</a:t>
            </a:r>
          </a:p>
        </p:txBody>
      </p:sp>
    </p:spTree>
    <p:extLst>
      <p:ext uri="{BB962C8B-B14F-4D97-AF65-F5344CB8AC3E}">
        <p14:creationId xmlns:p14="http://schemas.microsoft.com/office/powerpoint/2010/main" val="21733811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15A </a:t>
            </a:r>
            <a:br>
              <a:rPr lang="en-US" sz="5200" dirty="0"/>
            </a:br>
            <a:r>
              <a:rPr lang="en-US" sz="5200" dirty="0" err="1"/>
              <a:t>Mainitse</a:t>
            </a:r>
            <a:r>
              <a:rPr lang="en-US" sz="5200" dirty="0"/>
              <a:t> </a:t>
            </a:r>
            <a:r>
              <a:rPr lang="en-US" sz="5200" dirty="0" err="1"/>
              <a:t>perheen</a:t>
            </a:r>
            <a:r>
              <a:rPr lang="en-US" sz="5200" dirty="0"/>
              <a:t> </a:t>
            </a:r>
            <a:r>
              <a:rPr lang="en-US" sz="5200" dirty="0" err="1"/>
              <a:t>neljä</a:t>
            </a:r>
            <a:r>
              <a:rPr lang="en-US" sz="5200" dirty="0"/>
              <a:t> </a:t>
            </a:r>
            <a:r>
              <a:rPr lang="en-US" sz="5200" dirty="0" err="1"/>
              <a:t>reaktiota</a:t>
            </a:r>
            <a:r>
              <a:rPr lang="en-US" sz="5200" dirty="0"/>
              <a:t> </a:t>
            </a:r>
            <a:r>
              <a:rPr lang="en-US" sz="5200" dirty="0" err="1"/>
              <a:t>itse</a:t>
            </a:r>
            <a:r>
              <a:rPr lang="en-US" sz="5200" dirty="0"/>
              <a:t> </a:t>
            </a:r>
            <a:r>
              <a:rPr lang="en-US" sz="5200" dirty="0" err="1"/>
              <a:t>avattuun</a:t>
            </a:r>
            <a:r>
              <a:rPr lang="en-US" sz="5200" dirty="0"/>
              <a:t> </a:t>
            </a:r>
            <a:r>
              <a:rPr lang="en-US" sz="5200" dirty="0" err="1"/>
              <a:t>kirjeeseen</a:t>
            </a:r>
            <a:r>
              <a:rPr lang="en-US" sz="52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400" dirty="0"/>
              <a:t>15B </a:t>
            </a:r>
            <a:br>
              <a:rPr lang="en-US" sz="4400" dirty="0"/>
            </a:br>
            <a:r>
              <a:rPr lang="en-US" sz="4400" dirty="0" err="1"/>
              <a:t>Kaikki</a:t>
            </a:r>
            <a:r>
              <a:rPr lang="en-US" sz="4400" dirty="0"/>
              <a:t> </a:t>
            </a:r>
            <a:r>
              <a:rPr lang="en-US" sz="4400" dirty="0" err="1"/>
              <a:t>hurrasivat</a:t>
            </a:r>
            <a:r>
              <a:rPr lang="en-US" sz="4400" dirty="0"/>
              <a:t>, </a:t>
            </a:r>
            <a:r>
              <a:rPr lang="en-US" sz="4400" dirty="0" err="1"/>
              <a:t>pitkä</a:t>
            </a:r>
            <a:r>
              <a:rPr lang="en-US" sz="4400" dirty="0"/>
              <a:t> </a:t>
            </a:r>
            <a:r>
              <a:rPr lang="en-US" sz="4400" dirty="0" err="1"/>
              <a:t>ryhmähali</a:t>
            </a:r>
            <a:r>
              <a:rPr lang="en-US" sz="4400" dirty="0"/>
              <a:t>, </a:t>
            </a:r>
            <a:r>
              <a:rPr lang="en-US" sz="4400" dirty="0" err="1"/>
              <a:t>äiti</a:t>
            </a:r>
            <a:r>
              <a:rPr lang="en-US" sz="4400" dirty="0"/>
              <a:t> </a:t>
            </a:r>
            <a:r>
              <a:rPr lang="en-US" sz="4400" dirty="0" err="1"/>
              <a:t>soitti</a:t>
            </a:r>
            <a:r>
              <a:rPr lang="en-US" sz="4400" dirty="0"/>
              <a:t> </a:t>
            </a:r>
            <a:r>
              <a:rPr lang="en-US" sz="4400" dirty="0" err="1"/>
              <a:t>mummille</a:t>
            </a:r>
            <a:r>
              <a:rPr lang="en-US" sz="4400" dirty="0"/>
              <a:t> ja </a:t>
            </a:r>
            <a:r>
              <a:rPr lang="en-US" sz="4400" dirty="0" err="1"/>
              <a:t>paikallislehteen</a:t>
            </a:r>
            <a:r>
              <a:rPr lang="en-US" sz="4400" dirty="0"/>
              <a:t>, Eric </a:t>
            </a:r>
            <a:r>
              <a:rPr lang="en-US" sz="4400" dirty="0" err="1"/>
              <a:t>nautti</a:t>
            </a:r>
            <a:r>
              <a:rPr lang="en-US" sz="4400" dirty="0"/>
              <a:t> </a:t>
            </a:r>
            <a:r>
              <a:rPr lang="en-US" sz="4400" dirty="0" err="1"/>
              <a:t>isän</a:t>
            </a:r>
            <a:r>
              <a:rPr lang="en-US" sz="4400" dirty="0"/>
              <a:t> </a:t>
            </a:r>
            <a:r>
              <a:rPr lang="en-US" sz="4400" dirty="0" err="1"/>
              <a:t>kanssa</a:t>
            </a:r>
            <a:r>
              <a:rPr lang="en-US" sz="4400" dirty="0"/>
              <a:t> </a:t>
            </a:r>
            <a:r>
              <a:rPr lang="en-US" sz="4400" dirty="0" err="1"/>
              <a:t>hetkestä</a:t>
            </a:r>
            <a:r>
              <a:rPr lang="en-US" sz="44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16A </a:t>
            </a:r>
            <a:br>
              <a:rPr lang="en-US" sz="5200" dirty="0"/>
            </a:br>
            <a:r>
              <a:rPr lang="en-US" sz="5200" dirty="0" err="1"/>
              <a:t>Miksi</a:t>
            </a:r>
            <a:r>
              <a:rPr lang="en-US" sz="5200" dirty="0"/>
              <a:t> </a:t>
            </a:r>
            <a:r>
              <a:rPr lang="en-US" sz="5200" dirty="0" err="1"/>
              <a:t>pitkät</a:t>
            </a:r>
            <a:r>
              <a:rPr lang="en-US" sz="5200" dirty="0"/>
              <a:t> </a:t>
            </a:r>
            <a:r>
              <a:rPr lang="en-US" sz="5200" dirty="0" err="1"/>
              <a:t>äijähalit</a:t>
            </a:r>
            <a:r>
              <a:rPr lang="en-US" sz="5200" dirty="0"/>
              <a:t> </a:t>
            </a:r>
            <a:r>
              <a:rPr lang="en-US" sz="5200" dirty="0" err="1"/>
              <a:t>eivät</a:t>
            </a:r>
            <a:r>
              <a:rPr lang="en-US" sz="5200" dirty="0"/>
              <a:t> ole </a:t>
            </a:r>
            <a:r>
              <a:rPr lang="en-US" sz="5200" dirty="0" err="1"/>
              <a:t>nuorten</a:t>
            </a:r>
            <a:r>
              <a:rPr lang="en-US" sz="5200" dirty="0"/>
              <a:t> </a:t>
            </a:r>
            <a:r>
              <a:rPr lang="en-US" sz="5200" dirty="0" err="1"/>
              <a:t>miesten</a:t>
            </a:r>
            <a:r>
              <a:rPr lang="en-US" sz="5200" dirty="0"/>
              <a:t> </a:t>
            </a:r>
            <a:r>
              <a:rPr lang="en-US" sz="5200" dirty="0" err="1"/>
              <a:t>suosiossa</a:t>
            </a:r>
            <a:r>
              <a:rPr lang="en-US" sz="5200" dirty="0"/>
              <a:t>?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900" dirty="0"/>
              <a:t>16B </a:t>
            </a:r>
            <a:br>
              <a:rPr lang="en-US" sz="2900" dirty="0"/>
            </a:br>
            <a:r>
              <a:rPr lang="en-US" sz="2900" dirty="0" err="1"/>
              <a:t>Tytöt</a:t>
            </a:r>
            <a:r>
              <a:rPr lang="en-US" sz="2900" dirty="0"/>
              <a:t> </a:t>
            </a:r>
            <a:r>
              <a:rPr lang="en-US" sz="2900" dirty="0" err="1"/>
              <a:t>eivät</a:t>
            </a:r>
            <a:r>
              <a:rPr lang="en-US" sz="2900" dirty="0"/>
              <a:t> </a:t>
            </a:r>
            <a:r>
              <a:rPr lang="en-US" sz="2900" dirty="0" err="1"/>
              <a:t>kuulemma</a:t>
            </a:r>
            <a:r>
              <a:rPr lang="en-US" sz="2900" dirty="0"/>
              <a:t> </a:t>
            </a:r>
            <a:r>
              <a:rPr lang="en-US" sz="2900" dirty="0" err="1"/>
              <a:t>oikein</a:t>
            </a:r>
            <a:r>
              <a:rPr lang="en-US" sz="2900" dirty="0"/>
              <a:t> </a:t>
            </a:r>
            <a:r>
              <a:rPr lang="en-US" sz="2900" dirty="0" err="1"/>
              <a:t>innostu</a:t>
            </a:r>
            <a:r>
              <a:rPr lang="en-US" sz="2900" dirty="0"/>
              <a:t> </a:t>
            </a:r>
            <a:r>
              <a:rPr lang="en-US" sz="2900" dirty="0" err="1"/>
              <a:t>isänhalaajista</a:t>
            </a:r>
            <a:r>
              <a:rPr lang="en-US" sz="2900" dirty="0"/>
              <a:t>, </a:t>
            </a:r>
            <a:r>
              <a:rPr lang="en-US" sz="2900" dirty="0" err="1"/>
              <a:t>ts</a:t>
            </a:r>
            <a:r>
              <a:rPr lang="en-US" sz="2900" dirty="0"/>
              <a:t>. </a:t>
            </a:r>
            <a:r>
              <a:rPr lang="en-US" sz="2900" dirty="0" err="1"/>
              <a:t>julkisista</a:t>
            </a:r>
            <a:r>
              <a:rPr lang="en-US" sz="2900" dirty="0"/>
              <a:t> </a:t>
            </a:r>
            <a:r>
              <a:rPr lang="en-US" sz="2900" dirty="0" err="1"/>
              <a:t>kiintymyksenosoituksista</a:t>
            </a:r>
            <a:r>
              <a:rPr lang="en-US" sz="29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17A </a:t>
            </a:r>
            <a:br>
              <a:rPr lang="en-US" sz="5200" dirty="0"/>
            </a:br>
            <a:r>
              <a:rPr lang="en-US" sz="5200" dirty="0"/>
              <a:t>Eric </a:t>
            </a:r>
            <a:r>
              <a:rPr lang="en-US" sz="5200" dirty="0" err="1"/>
              <a:t>lehteili</a:t>
            </a:r>
            <a:r>
              <a:rPr lang="en-US" sz="5200" dirty="0"/>
              <a:t> Harvard-</a:t>
            </a:r>
            <a:r>
              <a:rPr lang="en-US" sz="5200" dirty="0" err="1"/>
              <a:t>esitettä</a:t>
            </a:r>
            <a:r>
              <a:rPr lang="en-US" sz="5200" dirty="0"/>
              <a:t>. </a:t>
            </a:r>
            <a:r>
              <a:rPr lang="en-US" sz="5200" dirty="0" err="1"/>
              <a:t>Mitä</a:t>
            </a:r>
            <a:r>
              <a:rPr lang="en-US" sz="5200" dirty="0"/>
              <a:t> </a:t>
            </a:r>
            <a:r>
              <a:rPr lang="en-US" sz="5200" dirty="0" err="1"/>
              <a:t>siinä</a:t>
            </a:r>
            <a:r>
              <a:rPr lang="en-US" sz="5200" dirty="0"/>
              <a:t> </a:t>
            </a:r>
            <a:r>
              <a:rPr lang="en-US" sz="5200" dirty="0" err="1"/>
              <a:t>oli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300" dirty="0"/>
              <a:t>17B </a:t>
            </a:r>
            <a:br>
              <a:rPr lang="en-US" sz="3300" dirty="0"/>
            </a:br>
            <a:r>
              <a:rPr lang="en-US" sz="3300" dirty="0" err="1"/>
              <a:t>Opiskelijoita</a:t>
            </a:r>
            <a:r>
              <a:rPr lang="en-US" sz="3300" dirty="0"/>
              <a:t> </a:t>
            </a:r>
            <a:r>
              <a:rPr lang="en-US" sz="3300" dirty="0" err="1"/>
              <a:t>akateemisissa</a:t>
            </a:r>
            <a:r>
              <a:rPr lang="en-US" sz="3300" dirty="0"/>
              <a:t> </a:t>
            </a:r>
            <a:r>
              <a:rPr lang="en-US" sz="3300" dirty="0" err="1"/>
              <a:t>hommissa</a:t>
            </a:r>
            <a:r>
              <a:rPr lang="en-US" sz="3300" dirty="0"/>
              <a:t>: </a:t>
            </a:r>
            <a:r>
              <a:rPr lang="en-US" sz="3300" dirty="0" err="1"/>
              <a:t>kaveri</a:t>
            </a:r>
            <a:r>
              <a:rPr lang="en-US" sz="3300" dirty="0"/>
              <a:t> </a:t>
            </a:r>
            <a:r>
              <a:rPr lang="en-US" sz="3300" dirty="0" err="1"/>
              <a:t>tekemässä</a:t>
            </a:r>
            <a:r>
              <a:rPr lang="en-US" sz="3300" dirty="0"/>
              <a:t> </a:t>
            </a:r>
            <a:r>
              <a:rPr lang="en-US" sz="3300" dirty="0" err="1"/>
              <a:t>kemian</a:t>
            </a:r>
            <a:r>
              <a:rPr lang="en-US" sz="3300" dirty="0"/>
              <a:t> </a:t>
            </a:r>
            <a:r>
              <a:rPr lang="en-US" sz="3300" dirty="0" err="1"/>
              <a:t>kokeita</a:t>
            </a:r>
            <a:r>
              <a:rPr lang="en-US" sz="3300" dirty="0"/>
              <a:t>, </a:t>
            </a:r>
            <a:r>
              <a:rPr lang="en-US" sz="3300" dirty="0" err="1"/>
              <a:t>tyttö</a:t>
            </a:r>
            <a:r>
              <a:rPr lang="en-US" sz="3300" dirty="0"/>
              <a:t> </a:t>
            </a:r>
            <a:r>
              <a:rPr lang="en-US" sz="3300" dirty="0" err="1"/>
              <a:t>kirjoittamassa</a:t>
            </a:r>
            <a:r>
              <a:rPr lang="en-US" sz="3300" dirty="0"/>
              <a:t> </a:t>
            </a:r>
            <a:r>
              <a:rPr lang="en-US" sz="3300" dirty="0" err="1"/>
              <a:t>egyptiläisiä</a:t>
            </a:r>
            <a:r>
              <a:rPr lang="en-US" sz="3300" dirty="0"/>
              <a:t> </a:t>
            </a:r>
            <a:r>
              <a:rPr lang="en-US" sz="3300" dirty="0" err="1"/>
              <a:t>kuvamerkkejä</a:t>
            </a:r>
            <a:r>
              <a:rPr lang="en-US" sz="3300" dirty="0"/>
              <a:t> </a:t>
            </a:r>
            <a:r>
              <a:rPr lang="en-US" sz="3300" dirty="0" err="1"/>
              <a:t>liitutaululle</a:t>
            </a:r>
            <a:r>
              <a:rPr lang="en-US" sz="3300" dirty="0"/>
              <a:t>. </a:t>
            </a:r>
            <a:r>
              <a:rPr lang="en-US" sz="3300" dirty="0" err="1"/>
              <a:t>Vai</a:t>
            </a:r>
            <a:r>
              <a:rPr lang="en-US" sz="3300" dirty="0"/>
              <a:t> </a:t>
            </a:r>
            <a:r>
              <a:rPr lang="en-US" sz="3300" dirty="0" err="1"/>
              <a:t>laskentoako</a:t>
            </a:r>
            <a:r>
              <a:rPr lang="en-US" sz="3300" dirty="0"/>
              <a:t> se </a:t>
            </a:r>
            <a:r>
              <a:rPr lang="en-US" sz="3300" dirty="0" err="1"/>
              <a:t>oli</a:t>
            </a:r>
            <a:r>
              <a:rPr lang="en-US" sz="33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84093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200" dirty="0"/>
              <a:t>18A </a:t>
            </a:r>
            <a:br>
              <a:rPr lang="en-US" sz="5200" dirty="0"/>
            </a:br>
            <a:r>
              <a:rPr lang="en-US" sz="5200" dirty="0" err="1"/>
              <a:t>Miksi</a:t>
            </a:r>
            <a:r>
              <a:rPr lang="en-US" sz="5200" dirty="0"/>
              <a:t> </a:t>
            </a:r>
            <a:r>
              <a:rPr lang="en-US" sz="5200" dirty="0" err="1"/>
              <a:t>Ericiä</a:t>
            </a:r>
            <a:r>
              <a:rPr lang="en-US" sz="5200" dirty="0"/>
              <a:t> </a:t>
            </a:r>
            <a:r>
              <a:rPr lang="en-US" sz="5200" dirty="0" err="1"/>
              <a:t>alkoi</a:t>
            </a:r>
            <a:r>
              <a:rPr lang="en-US" sz="5200" dirty="0"/>
              <a:t> </a:t>
            </a:r>
            <a:r>
              <a:rPr lang="en-US" sz="5200" dirty="0" err="1"/>
              <a:t>ahdistaa</a:t>
            </a:r>
            <a:r>
              <a:rPr lang="en-US" sz="5200" dirty="0"/>
              <a:t>, </a:t>
            </a:r>
            <a:r>
              <a:rPr lang="en-US" sz="5200" dirty="0" err="1"/>
              <a:t>kun</a:t>
            </a:r>
            <a:r>
              <a:rPr lang="en-US" sz="5200" dirty="0"/>
              <a:t> </a:t>
            </a:r>
            <a:r>
              <a:rPr lang="en-US" sz="5200" dirty="0" err="1"/>
              <a:t>hän</a:t>
            </a:r>
            <a:r>
              <a:rPr lang="en-US" sz="5200" dirty="0"/>
              <a:t> </a:t>
            </a:r>
            <a:r>
              <a:rPr lang="en-US" sz="5200" dirty="0" err="1"/>
              <a:t>luki</a:t>
            </a:r>
            <a:r>
              <a:rPr lang="en-US" sz="5200" dirty="0"/>
              <a:t> </a:t>
            </a:r>
            <a:r>
              <a:rPr lang="en-US" sz="5200" dirty="0" err="1"/>
              <a:t>esitettä</a:t>
            </a:r>
            <a:r>
              <a:rPr lang="en-US" sz="5200" dirty="0"/>
              <a:t> </a:t>
            </a:r>
            <a:r>
              <a:rPr lang="en-US" sz="5200" dirty="0" err="1"/>
              <a:t>eteenpäin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32136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18B </a:t>
            </a:r>
            <a:br>
              <a:rPr lang="en-US" dirty="0"/>
            </a:br>
            <a:r>
              <a:rPr lang="en-US" dirty="0"/>
              <a:t>Kaveri </a:t>
            </a:r>
            <a:r>
              <a:rPr lang="en-US" dirty="0" err="1"/>
              <a:t>luki</a:t>
            </a:r>
            <a:r>
              <a:rPr lang="en-US" dirty="0"/>
              <a:t> </a:t>
            </a:r>
            <a:r>
              <a:rPr lang="en-US" dirty="0" err="1"/>
              <a:t>kuvassa</a:t>
            </a:r>
            <a:r>
              <a:rPr lang="en-US" dirty="0"/>
              <a:t> </a:t>
            </a:r>
            <a:r>
              <a:rPr lang="en-US" dirty="0" err="1"/>
              <a:t>vapaa-ajallaan</a:t>
            </a:r>
            <a:r>
              <a:rPr lang="en-US" dirty="0"/>
              <a:t> </a:t>
            </a:r>
            <a:r>
              <a:rPr lang="en-US" dirty="0" err="1"/>
              <a:t>ihan</a:t>
            </a:r>
            <a:r>
              <a:rPr lang="en-US" dirty="0"/>
              <a:t> </a:t>
            </a:r>
            <a:r>
              <a:rPr lang="en-US" dirty="0" err="1"/>
              <a:t>onnessaan</a:t>
            </a:r>
            <a:r>
              <a:rPr lang="en-US" dirty="0"/>
              <a:t> </a:t>
            </a:r>
            <a:r>
              <a:rPr lang="en-US" dirty="0" err="1"/>
              <a:t>talouslehti</a:t>
            </a:r>
            <a:r>
              <a:rPr lang="en-US" dirty="0"/>
              <a:t> The </a:t>
            </a:r>
            <a:r>
              <a:rPr lang="en-US" dirty="0" err="1"/>
              <a:t>Economistia</a:t>
            </a:r>
            <a:r>
              <a:rPr lang="en-US" dirty="0"/>
              <a:t> </a:t>
            </a:r>
            <a:r>
              <a:rPr lang="en-US" dirty="0" err="1"/>
              <a:t>eikä</a:t>
            </a:r>
            <a:r>
              <a:rPr lang="en-US" dirty="0"/>
              <a:t> </a:t>
            </a:r>
            <a:r>
              <a:rPr lang="en-US" dirty="0" err="1"/>
              <a:t>suinkaan</a:t>
            </a:r>
            <a:r>
              <a:rPr lang="en-US" dirty="0"/>
              <a:t> </a:t>
            </a:r>
            <a:r>
              <a:rPr lang="en-US" dirty="0" err="1"/>
              <a:t>urheilulehden</a:t>
            </a:r>
            <a:r>
              <a:rPr lang="en-US" dirty="0"/>
              <a:t> </a:t>
            </a:r>
            <a:r>
              <a:rPr lang="en-US" dirty="0" err="1"/>
              <a:t>uimapukunumeroa</a:t>
            </a:r>
            <a:r>
              <a:rPr lang="en-US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9605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19A </a:t>
            </a:r>
            <a:br>
              <a:rPr lang="en-US" sz="4800" dirty="0"/>
            </a:br>
            <a:r>
              <a:rPr lang="en-US" sz="4800" dirty="0" err="1"/>
              <a:t>Huhhuh</a:t>
            </a:r>
            <a:r>
              <a:rPr lang="en-US" sz="4800" dirty="0"/>
              <a:t>! </a:t>
            </a:r>
            <a:r>
              <a:rPr lang="en-US" sz="4800" dirty="0" err="1"/>
              <a:t>Mitäs</a:t>
            </a:r>
            <a:r>
              <a:rPr lang="en-US" sz="4800" dirty="0"/>
              <a:t> </a:t>
            </a:r>
            <a:r>
              <a:rPr lang="en-US" sz="4800" dirty="0" err="1"/>
              <a:t>vielä</a:t>
            </a:r>
            <a:r>
              <a:rPr lang="en-US" sz="4800" dirty="0"/>
              <a:t> </a:t>
            </a:r>
            <a:r>
              <a:rPr lang="en-US" sz="4800" dirty="0" err="1"/>
              <a:t>ahdistavampaa</a:t>
            </a:r>
            <a:r>
              <a:rPr lang="en-US" sz="4800" dirty="0"/>
              <a:t> </a:t>
            </a:r>
            <a:r>
              <a:rPr lang="en-US" sz="4800" dirty="0" err="1"/>
              <a:t>tuli</a:t>
            </a:r>
            <a:r>
              <a:rPr lang="en-US" sz="4800" dirty="0"/>
              <a:t> </a:t>
            </a:r>
            <a:r>
              <a:rPr lang="en-US" sz="4800" dirty="0" err="1"/>
              <a:t>seuraavalla</a:t>
            </a:r>
            <a:r>
              <a:rPr lang="en-US" sz="4800" dirty="0"/>
              <a:t> </a:t>
            </a:r>
            <a:r>
              <a:rPr lang="en-US" sz="4800" dirty="0" err="1"/>
              <a:t>sivulla</a:t>
            </a:r>
            <a:r>
              <a:rPr lang="en-US" sz="4800" dirty="0"/>
              <a:t> </a:t>
            </a:r>
            <a:r>
              <a:rPr lang="en-US" sz="4800" dirty="0" err="1"/>
              <a:t>vastaan</a:t>
            </a:r>
            <a:r>
              <a:rPr lang="en-US" sz="48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47440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400" dirty="0"/>
              <a:t>19B </a:t>
            </a:r>
            <a:br>
              <a:rPr lang="en-US" sz="4400" dirty="0"/>
            </a:br>
            <a:r>
              <a:rPr lang="en-US" sz="4400" dirty="0" err="1"/>
              <a:t>Siisti</a:t>
            </a:r>
            <a:r>
              <a:rPr lang="en-US" sz="4400" dirty="0"/>
              <a:t> </a:t>
            </a:r>
            <a:r>
              <a:rPr lang="en-US" sz="4400" dirty="0" err="1"/>
              <a:t>älykköopiskelija-nuorukainen</a:t>
            </a:r>
            <a:r>
              <a:rPr lang="en-US" sz="4400" dirty="0"/>
              <a:t>, </a:t>
            </a:r>
            <a:r>
              <a:rPr lang="en-US" sz="4400" dirty="0" err="1"/>
              <a:t>jonka</a:t>
            </a:r>
            <a:r>
              <a:rPr lang="en-US" sz="4400" dirty="0"/>
              <a:t> </a:t>
            </a:r>
            <a:r>
              <a:rPr lang="en-US" sz="4400" dirty="0" err="1"/>
              <a:t>ylisuuret</a:t>
            </a:r>
            <a:r>
              <a:rPr lang="en-US" sz="4400" dirty="0"/>
              <a:t> </a:t>
            </a:r>
            <a:r>
              <a:rPr lang="en-US" sz="4400" dirty="0" err="1"/>
              <a:t>aivot</a:t>
            </a:r>
            <a:r>
              <a:rPr lang="en-US" sz="4400" dirty="0"/>
              <a:t> </a:t>
            </a:r>
            <a:r>
              <a:rPr lang="en-US" sz="4400" dirty="0" err="1"/>
              <a:t>tuntuivat</a:t>
            </a:r>
            <a:r>
              <a:rPr lang="en-US" sz="4400" dirty="0"/>
              <a:t> </a:t>
            </a:r>
            <a:r>
              <a:rPr lang="en-US" sz="4400" dirty="0" err="1"/>
              <a:t>puskevan</a:t>
            </a:r>
            <a:r>
              <a:rPr lang="en-US" sz="4400" dirty="0"/>
              <a:t> </a:t>
            </a:r>
            <a:r>
              <a:rPr lang="en-US" sz="4400" dirty="0" err="1"/>
              <a:t>häneltä</a:t>
            </a:r>
            <a:r>
              <a:rPr lang="en-US" sz="4400" dirty="0"/>
              <a:t> jo </a:t>
            </a:r>
            <a:r>
              <a:rPr lang="en-US" sz="4400" dirty="0" err="1"/>
              <a:t>silmät</a:t>
            </a:r>
            <a:r>
              <a:rPr lang="en-US" sz="4400" dirty="0"/>
              <a:t> </a:t>
            </a:r>
            <a:r>
              <a:rPr lang="en-US" sz="4400" dirty="0" err="1"/>
              <a:t>päästä</a:t>
            </a:r>
            <a:r>
              <a:rPr lang="en-US" sz="44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408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2A </a:t>
            </a:r>
            <a:br>
              <a:rPr lang="en-US" sz="5200" dirty="0"/>
            </a:br>
            <a:r>
              <a:rPr lang="en-US" sz="5200" dirty="0" err="1"/>
              <a:t>Miten</a:t>
            </a:r>
            <a:r>
              <a:rPr lang="en-US" sz="5200" dirty="0"/>
              <a:t> </a:t>
            </a:r>
            <a:r>
              <a:rPr lang="en-US" sz="5200" dirty="0" err="1"/>
              <a:t>Ericin</a:t>
            </a:r>
            <a:r>
              <a:rPr lang="en-US" sz="5200" dirty="0"/>
              <a:t> </a:t>
            </a:r>
            <a:r>
              <a:rPr lang="en-US" sz="5200" dirty="0" err="1"/>
              <a:t>matkaa</a:t>
            </a:r>
            <a:r>
              <a:rPr lang="en-US" sz="5200" dirty="0"/>
              <a:t> </a:t>
            </a:r>
            <a:r>
              <a:rPr lang="en-US" sz="5200" dirty="0" err="1"/>
              <a:t>postilaatikolle</a:t>
            </a:r>
            <a:r>
              <a:rPr lang="en-US" sz="5200" dirty="0"/>
              <a:t> </a:t>
            </a:r>
            <a:r>
              <a:rPr lang="en-US" sz="5200" dirty="0" err="1"/>
              <a:t>kuvaillaan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43327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20A</a:t>
            </a:r>
            <a:br>
              <a:rPr lang="en-US" sz="5200" dirty="0"/>
            </a:br>
            <a:r>
              <a:rPr lang="en-US" sz="5200" dirty="0" err="1"/>
              <a:t>Mikä</a:t>
            </a:r>
            <a:r>
              <a:rPr lang="en-US" sz="5200" dirty="0"/>
              <a:t> </a:t>
            </a:r>
            <a:r>
              <a:rPr lang="en-US" sz="5200" dirty="0" err="1"/>
              <a:t>ero</a:t>
            </a:r>
            <a:r>
              <a:rPr lang="en-US" sz="5200" dirty="0"/>
              <a:t> </a:t>
            </a:r>
            <a:r>
              <a:rPr lang="en-US" sz="5200" dirty="0" err="1"/>
              <a:t>oli</a:t>
            </a:r>
            <a:r>
              <a:rPr lang="en-US" sz="5200" dirty="0"/>
              <a:t> </a:t>
            </a:r>
            <a:r>
              <a:rPr lang="en-US" sz="5200" dirty="0" err="1"/>
              <a:t>kuvan</a:t>
            </a:r>
            <a:r>
              <a:rPr lang="en-US" sz="5200" dirty="0"/>
              <a:t> </a:t>
            </a:r>
            <a:r>
              <a:rPr lang="en-US" sz="5200" dirty="0" err="1"/>
              <a:t>nuorukaisella</a:t>
            </a:r>
            <a:r>
              <a:rPr lang="en-US" sz="5200" dirty="0"/>
              <a:t> ja </a:t>
            </a:r>
            <a:r>
              <a:rPr lang="en-US" sz="5200" dirty="0" err="1"/>
              <a:t>Ericillä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674899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800" dirty="0"/>
              <a:t>20B </a:t>
            </a:r>
            <a:br>
              <a:rPr lang="en-US" sz="4800" dirty="0"/>
            </a:br>
            <a:r>
              <a:rPr lang="en-US" sz="4800" dirty="0" err="1"/>
              <a:t>Edellinen</a:t>
            </a:r>
            <a:r>
              <a:rPr lang="en-US" sz="4800" dirty="0"/>
              <a:t> </a:t>
            </a:r>
            <a:r>
              <a:rPr lang="en-US" sz="4800" dirty="0" err="1"/>
              <a:t>oli</a:t>
            </a:r>
            <a:r>
              <a:rPr lang="en-US" sz="4800" dirty="0"/>
              <a:t> </a:t>
            </a:r>
            <a:r>
              <a:rPr lang="en-US" sz="4800" dirty="0" err="1"/>
              <a:t>siistissä</a:t>
            </a:r>
            <a:r>
              <a:rPr lang="en-US" sz="4800" dirty="0"/>
              <a:t> </a:t>
            </a:r>
            <a:r>
              <a:rPr lang="en-US" sz="4800" dirty="0" err="1"/>
              <a:t>paidassa</a:t>
            </a:r>
            <a:r>
              <a:rPr lang="en-US" sz="4800" dirty="0"/>
              <a:t>, </a:t>
            </a:r>
            <a:r>
              <a:rPr lang="en-US" sz="4800" dirty="0" err="1"/>
              <a:t>jälkimmäisellä</a:t>
            </a:r>
            <a:r>
              <a:rPr lang="en-US" sz="4800" dirty="0"/>
              <a:t> </a:t>
            </a:r>
            <a:r>
              <a:rPr lang="en-US" sz="4800" dirty="0" err="1"/>
              <a:t>paita</a:t>
            </a:r>
            <a:r>
              <a:rPr lang="en-US" sz="4800" dirty="0"/>
              <a:t> </a:t>
            </a:r>
            <a:r>
              <a:rPr lang="en-US" sz="4800" dirty="0" err="1"/>
              <a:t>oli</a:t>
            </a:r>
            <a:r>
              <a:rPr lang="en-US" sz="4800" dirty="0"/>
              <a:t> </a:t>
            </a:r>
            <a:r>
              <a:rPr lang="en-US" sz="4800" dirty="0" err="1"/>
              <a:t>täynnä</a:t>
            </a:r>
            <a:r>
              <a:rPr lang="en-US" sz="4800" dirty="0"/>
              <a:t> </a:t>
            </a:r>
            <a:r>
              <a:rPr lang="en-US" sz="4800" dirty="0" err="1"/>
              <a:t>ketsuppi</a:t>
            </a:r>
            <a:r>
              <a:rPr lang="en-US" sz="4800" dirty="0"/>
              <a:t>- ja </a:t>
            </a:r>
            <a:r>
              <a:rPr lang="en-US" sz="4800" dirty="0" err="1"/>
              <a:t>sinappitahroja</a:t>
            </a:r>
            <a:r>
              <a:rPr lang="en-US" sz="48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674899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haun tulos haulle harvar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8680"/>
            <a:ext cx="7560840" cy="5544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74899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C1F07745-D943-46DF-AB69-FA455CE42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446" y="0"/>
            <a:ext cx="9143999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B72A2E17-3305-4404-A0DA-5CC3BDAFE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isällön paikkamerkki 3" descr="Kuvahaun tulos haulle sports illustrated swimsuit issue"/>
          <p:cNvPicPr>
            <a:picLocks noGrp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9436" y="609600"/>
            <a:ext cx="7498234" cy="5604933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01165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2B </a:t>
            </a:r>
            <a:br>
              <a:rPr lang="en-US" sz="4800" dirty="0"/>
            </a:br>
            <a:r>
              <a:rPr lang="en-US" sz="4800" dirty="0" err="1"/>
              <a:t>Vanhempien</a:t>
            </a:r>
            <a:r>
              <a:rPr lang="en-US" sz="4800" dirty="0"/>
              <a:t> </a:t>
            </a:r>
            <a:r>
              <a:rPr lang="en-US" sz="4800" dirty="0" err="1"/>
              <a:t>kainalossa</a:t>
            </a:r>
            <a:r>
              <a:rPr lang="en-US" sz="4800" dirty="0"/>
              <a:t>, </a:t>
            </a:r>
            <a:r>
              <a:rPr lang="en-US" sz="4800" dirty="0" err="1"/>
              <a:t>kalpea</a:t>
            </a:r>
            <a:r>
              <a:rPr lang="en-US" sz="4800" dirty="0"/>
              <a:t> </a:t>
            </a:r>
            <a:r>
              <a:rPr lang="en-US" sz="4800" dirty="0" err="1"/>
              <a:t>naama</a:t>
            </a:r>
            <a:r>
              <a:rPr lang="en-US" sz="4800" dirty="0"/>
              <a:t>, </a:t>
            </a:r>
            <a:r>
              <a:rPr lang="en-US" sz="4800" dirty="0" err="1"/>
              <a:t>kuin</a:t>
            </a:r>
            <a:r>
              <a:rPr lang="en-US" sz="4800" dirty="0"/>
              <a:t> </a:t>
            </a:r>
            <a:r>
              <a:rPr lang="en-US" sz="4800" dirty="0" err="1"/>
              <a:t>kävelisi</a:t>
            </a:r>
            <a:r>
              <a:rPr lang="en-US" sz="4800" dirty="0"/>
              <a:t> </a:t>
            </a:r>
            <a:r>
              <a:rPr lang="en-US" sz="4800" dirty="0" err="1"/>
              <a:t>lankulta</a:t>
            </a:r>
            <a:r>
              <a:rPr lang="en-US" sz="4800" dirty="0"/>
              <a:t> </a:t>
            </a:r>
            <a:r>
              <a:rPr lang="en-US" sz="4800" dirty="0" err="1"/>
              <a:t>mereen</a:t>
            </a:r>
            <a:r>
              <a:rPr lang="en-US" sz="4800" dirty="0"/>
              <a:t>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433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3A </a:t>
            </a:r>
            <a:br>
              <a:rPr lang="en-US" sz="5200" dirty="0"/>
            </a:br>
            <a:r>
              <a:rPr lang="en-US" sz="5200" dirty="0" err="1"/>
              <a:t>Miksi</a:t>
            </a:r>
            <a:r>
              <a:rPr lang="en-US" sz="5200" dirty="0"/>
              <a:t> </a:t>
            </a:r>
            <a:r>
              <a:rPr lang="en-US" sz="5200" dirty="0" err="1"/>
              <a:t>urheilulehden</a:t>
            </a:r>
            <a:r>
              <a:rPr lang="en-US" sz="5200" dirty="0"/>
              <a:t> </a:t>
            </a:r>
            <a:r>
              <a:rPr lang="en-US" sz="5200" dirty="0" err="1"/>
              <a:t>erityisnumero</a:t>
            </a:r>
            <a:r>
              <a:rPr lang="en-US" sz="5200" dirty="0"/>
              <a:t> </a:t>
            </a:r>
            <a:r>
              <a:rPr lang="en-US" sz="5200" dirty="0" err="1"/>
              <a:t>kiinnostaa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800" dirty="0"/>
              <a:t>3B </a:t>
            </a:r>
            <a:br>
              <a:rPr lang="en-US" sz="4800" dirty="0"/>
            </a:br>
            <a:r>
              <a:rPr lang="en-US" sz="4800" dirty="0" err="1"/>
              <a:t>Googlaapa</a:t>
            </a:r>
            <a:r>
              <a:rPr lang="en-US" sz="4800" dirty="0"/>
              <a:t> </a:t>
            </a:r>
            <a:r>
              <a:rPr lang="en-US" sz="4800" dirty="0" err="1"/>
              <a:t>kuvahaulla</a:t>
            </a:r>
            <a:r>
              <a:rPr lang="en-US" sz="4800" dirty="0"/>
              <a:t> ”Sports Illustrated Swimsuit issue”, </a:t>
            </a:r>
            <a:r>
              <a:rPr lang="en-US" sz="4800" dirty="0" err="1"/>
              <a:t>niin</a:t>
            </a:r>
            <a:r>
              <a:rPr lang="en-US" sz="4800" dirty="0"/>
              <a:t> </a:t>
            </a:r>
            <a:r>
              <a:rPr lang="en-US" sz="4800" dirty="0" err="1"/>
              <a:t>tiedät</a:t>
            </a:r>
            <a:r>
              <a:rPr lang="en-US" sz="4800" dirty="0"/>
              <a:t>. 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C60E22-7100-4F70-8525-98F7CAE1C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DE8BDE-B19F-4016-B1B0-14871E07A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E3B7621-F03B-4FB5-97B7-BE1E0294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650991" cy="6858000"/>
          </a:xfrm>
          <a:prstGeom prst="rect">
            <a:avLst/>
          </a:prstGeom>
          <a:solidFill>
            <a:srgbClr val="262626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A32A7D-DCB1-4F3D-97F1-044D6243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45961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510241" y="485610"/>
            <a:ext cx="4527123" cy="49634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4A </a:t>
            </a:r>
            <a:br>
              <a:rPr lang="en-US" sz="5200" dirty="0"/>
            </a:br>
            <a:r>
              <a:rPr lang="en-US" sz="5200" dirty="0" err="1"/>
              <a:t>Mikä</a:t>
            </a:r>
            <a:r>
              <a:rPr lang="en-US" sz="5200" dirty="0"/>
              <a:t> Eric </a:t>
            </a:r>
            <a:r>
              <a:rPr lang="en-US" sz="5200" dirty="0" err="1"/>
              <a:t>ei</a:t>
            </a:r>
            <a:r>
              <a:rPr lang="en-US" sz="5200" dirty="0"/>
              <a:t> </a:t>
            </a:r>
            <a:r>
              <a:rPr lang="en-US" sz="5200" dirty="0" err="1"/>
              <a:t>omasta</a:t>
            </a:r>
            <a:r>
              <a:rPr lang="en-US" sz="5200" dirty="0"/>
              <a:t> </a:t>
            </a:r>
            <a:r>
              <a:rPr lang="en-US" sz="5200" dirty="0" err="1"/>
              <a:t>mielestään</a:t>
            </a:r>
            <a:r>
              <a:rPr lang="en-US" sz="5200" dirty="0"/>
              <a:t> </a:t>
            </a:r>
            <a:r>
              <a:rPr lang="en-US" sz="5200" dirty="0" err="1"/>
              <a:t>ollut</a:t>
            </a:r>
            <a:r>
              <a:rPr lang="en-US" sz="5200" dirty="0"/>
              <a:t>?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3E843B-6CE7-4DFF-B50D-4AB50ED6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89330"/>
            <a:ext cx="1202248" cy="14427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7DC4CA4-7111-46A0-BD6A-17D131E4F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338329"/>
            <a:ext cx="120224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DB71C54-63C1-4B83-8324-BBCEC579C9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D15D940-E187-4030-B313-FDC84AE67B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284" y="0"/>
            <a:ext cx="305171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6E38F34-66D8-4203-B16C-14AC20248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6726063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 idx="4294967295"/>
          </p:nvPr>
        </p:nvSpPr>
        <p:spPr>
          <a:xfrm>
            <a:off x="482600" y="1286929"/>
            <a:ext cx="5756237" cy="42841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4B Pakkomielteinen himokas mies.</a:t>
            </a:r>
          </a:p>
        </p:txBody>
      </p:sp>
    </p:spTree>
    <p:extLst>
      <p:ext uri="{BB962C8B-B14F-4D97-AF65-F5344CB8AC3E}">
        <p14:creationId xmlns:p14="http://schemas.microsoft.com/office/powerpoint/2010/main" val="378418029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ini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ini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in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467</Words>
  <Application>Microsoft Office PowerPoint</Application>
  <PresentationFormat>Näytössä katseltava diaesitys (4:3)</PresentationFormat>
  <Paragraphs>42</Paragraphs>
  <Slides>43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43</vt:i4>
      </vt:variant>
    </vt:vector>
  </HeadingPairs>
  <TitlesOfParts>
    <vt:vector size="46" baseType="lpstr">
      <vt:lpstr>Arial</vt:lpstr>
      <vt:lpstr>Trebuchet MS</vt:lpstr>
      <vt:lpstr>Berliini</vt:lpstr>
      <vt:lpstr>Insights 6 T1 Frequently Asked Questions</vt:lpstr>
      <vt:lpstr>1A  Mitä Eric Kester odottaa?</vt:lpstr>
      <vt:lpstr>1B Hyväksymiskirjettä yliopistoon.</vt:lpstr>
      <vt:lpstr>2A  Miten Ericin matkaa postilaatikolle kuvaillaan?</vt:lpstr>
      <vt:lpstr>2B  Vanhempien kainalossa, kalpea naama, kuin kävelisi lankulta mereen.</vt:lpstr>
      <vt:lpstr>3A  Miksi urheilulehden erityisnumero kiinnostaa?</vt:lpstr>
      <vt:lpstr>3B  Googlaapa kuvahaulla ”Sports Illustrated Swimsuit issue”, niin tiedät. </vt:lpstr>
      <vt:lpstr>4A  Mikä Eric ei omasta mielestään ollut?</vt:lpstr>
      <vt:lpstr>4B Pakkomielteinen himokas mies.</vt:lpstr>
      <vt:lpstr>5A  Miksi Eric arveli olevansa sopiva yliopistoon?</vt:lpstr>
      <vt:lpstr>5B  Perhe oli sitä mieltä, mutta niinhän perheillä on tapanakin.</vt:lpstr>
      <vt:lpstr>6A  Mikä etukäteiskäsitys Harvardista usein on?</vt:lpstr>
      <vt:lpstr>6B Arvovaltainen yliopisto, jossa pitää olla enemmän kuin vaan ”tarpeeksi hyvä”.</vt:lpstr>
      <vt:lpstr>7A  Keille Harvard ei tulisi tarjoamaan opiskelupaikkaa?</vt:lpstr>
      <vt:lpstr>7B  Ei Ericille eikä hänen tuleville jälkeläisilleenkään.</vt:lpstr>
      <vt:lpstr>8A  Miksi Ericiä ei voitaisi hyväksyä opiskelijaksi?</vt:lpstr>
      <vt:lpstr>8B  Se vastaisi huonosti Harvardin laatuvaatimuksia.</vt:lpstr>
      <vt:lpstr>9A  Mihin hommiin Harvard voisi Ericiä suositella?</vt:lpstr>
      <vt:lpstr>9B  Vaikkapa jonkun vähemmän tärkeän koulun talonmieheksi.</vt:lpstr>
      <vt:lpstr>10A  Minkä filosofisen huomion Eric tekee Harvardista?</vt:lpstr>
      <vt:lpstr>10B Sisäänpääsy ei ollut elämän tai kuoleman kysymys.</vt:lpstr>
      <vt:lpstr>11A  Miksi Ericin haluttiin avaavan kirjeen vasta pihalla?</vt:lpstr>
      <vt:lpstr>11B  Jottei hän olisi vainkaan pettyneenä rynnännyt auton alle.</vt:lpstr>
      <vt:lpstr>12A  Miten Ericin vointia kuvataan, kun hän selasi postiaan?</vt:lpstr>
      <vt:lpstr>12B  Hengitys, kuulo ja muutkin ruumiintoiminnot tuntuivat seisahtuvan.</vt:lpstr>
      <vt:lpstr>13A  Panokset olivat kuitenkin korkeat. Mitä hyväksyminen tarkoittaisi? </vt:lpstr>
      <vt:lpstr>13B  Sitä, että vaivannäkö olisi kannattanut ja Harvard T-paidoillekin olisi käyttöä.</vt:lpstr>
      <vt:lpstr>14A  Miksi kirjeen paksuuskaan ei vakuuttanut Ericiä?</vt:lpstr>
      <vt:lpstr>14B  Varmaan hylkäyskirjekin olisi mahtaileva ja hylkäysviesti rävähtäisi sieltä ilotulitteena taivaalle.</vt:lpstr>
      <vt:lpstr>15A  Mainitse perheen neljä reaktiota itse avattuun kirjeeseen.</vt:lpstr>
      <vt:lpstr>15B  Kaikki hurrasivat, pitkä ryhmähali, äiti soitti mummille ja paikallislehteen, Eric nautti isän kanssa hetkestä.</vt:lpstr>
      <vt:lpstr>16A  Miksi pitkät äijähalit eivät ole nuorten miesten suosiossa?</vt:lpstr>
      <vt:lpstr>16B  Tytöt eivät kuulemma oikein innostu isänhalaajista, ts. julkisista kiintymyksenosoituksista.</vt:lpstr>
      <vt:lpstr>17A  Eric lehteili Harvard-esitettä. Mitä siinä oli?</vt:lpstr>
      <vt:lpstr>17B  Opiskelijoita akateemisissa hommissa: kaveri tekemässä kemian kokeita, tyttö kirjoittamassa egyptiläisiä kuvamerkkejä liitutaululle. Vai laskentoako se oli?</vt:lpstr>
      <vt:lpstr>18A  Miksi Ericiä alkoi ahdistaa, kun hän luki esitettä eteenpäin?</vt:lpstr>
      <vt:lpstr>18B  Kaveri luki kuvassa vapaa-ajallaan ihan onnessaan talouslehti The Economistia eikä suinkaan urheilulehden uimapukunumeroa.</vt:lpstr>
      <vt:lpstr>19A  Huhhuh! Mitäs vielä ahdistavampaa tuli seuraavalla sivulla vastaan?</vt:lpstr>
      <vt:lpstr>19B  Siisti älykköopiskelija-nuorukainen, jonka ylisuuret aivot tuntuivat puskevan häneltä jo silmät päästä.</vt:lpstr>
      <vt:lpstr>20A Mikä ero oli kuvan nuorukaisella ja Ericillä?</vt:lpstr>
      <vt:lpstr>20B  Edellinen oli siistissä paidassa, jälkimmäisellä paita oli täynnä ketsuppi- ja sinappitahroja.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Insights 6 T1 Frequently Asked Questions</dc:title>
  <dc:creator>Perälä Markku</dc:creator>
  <cp:lastModifiedBy>Perälä Markku</cp:lastModifiedBy>
  <cp:revision>2</cp:revision>
  <dcterms:created xsi:type="dcterms:W3CDTF">2020-04-21T12:43:05Z</dcterms:created>
  <dcterms:modified xsi:type="dcterms:W3CDTF">2020-04-21T12:47:46Z</dcterms:modified>
</cp:coreProperties>
</file>