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59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BC215A5-5C7D-439F-998D-77B80DA83DE4}" type="datetimeFigureOut">
              <a:rPr lang="fi-FI" smtClean="0"/>
              <a:t>21.4.2020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16D410A-9B21-4064-BEAD-AB99D0342453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effectLst/>
              </a:rPr>
              <a:t>Insights</a:t>
            </a:r>
            <a:r>
              <a:rPr lang="fi-FI" dirty="0">
                <a:effectLst/>
              </a:rPr>
              <a:t> </a:t>
            </a:r>
            <a:r>
              <a:rPr lang="fi-FI">
                <a:effectLst/>
              </a:rPr>
              <a:t>6 T9 </a:t>
            </a:r>
            <a:r>
              <a:rPr lang="fi-FI" dirty="0">
                <a:effectLst/>
              </a:rPr>
              <a:t>FAQ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err="1">
                <a:effectLst/>
              </a:rPr>
              <a:t>Ask</a:t>
            </a:r>
            <a:r>
              <a:rPr lang="fi-FI" dirty="0">
                <a:effectLst/>
              </a:rPr>
              <a:t> and </a:t>
            </a:r>
            <a:r>
              <a:rPr lang="fi-FI" dirty="0" err="1">
                <a:effectLst/>
              </a:rPr>
              <a:t>answer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together</a:t>
            </a:r>
            <a:r>
              <a:rPr lang="fi-FI" dirty="0">
                <a:effectLst/>
              </a:rPr>
              <a:t> with a </a:t>
            </a:r>
            <a:r>
              <a:rPr lang="fi-FI" dirty="0" err="1">
                <a:effectLst/>
              </a:rPr>
              <a:t>partner</a:t>
            </a:r>
            <a:r>
              <a:rPr lang="fi-FI" dirty="0">
                <a:effectLst/>
              </a:rPr>
              <a:t>. </a:t>
            </a:r>
            <a:r>
              <a:rPr lang="fi-FI" dirty="0" err="1">
                <a:effectLst/>
              </a:rPr>
              <a:t>Or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if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you’re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alone</a:t>
            </a:r>
            <a:r>
              <a:rPr lang="fi-FI" dirty="0">
                <a:effectLst/>
              </a:rPr>
              <a:t>, </a:t>
            </a:r>
            <a:r>
              <a:rPr lang="fi-FI" dirty="0" err="1">
                <a:effectLst/>
              </a:rPr>
              <a:t>ask</a:t>
            </a:r>
            <a:r>
              <a:rPr lang="fi-FI" dirty="0">
                <a:effectLst/>
              </a:rPr>
              <a:t> and </a:t>
            </a:r>
            <a:r>
              <a:rPr lang="fi-FI" dirty="0" err="1">
                <a:effectLst/>
              </a:rPr>
              <a:t>answer</a:t>
            </a:r>
            <a:r>
              <a:rPr lang="fi-FI" dirty="0">
                <a:effectLst/>
              </a:rPr>
              <a:t>. </a:t>
            </a:r>
          </a:p>
          <a:p>
            <a:endParaRPr lang="fi-FI" dirty="0">
              <a:effectLst/>
            </a:endParaRPr>
          </a:p>
          <a:p>
            <a:r>
              <a:rPr lang="fi-FI" dirty="0" err="1">
                <a:effectLst/>
              </a:rPr>
              <a:t>Feel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free</a:t>
            </a:r>
            <a:r>
              <a:rPr lang="fi-FI" dirty="0">
                <a:effectLst/>
              </a:rPr>
              <a:t> to </a:t>
            </a:r>
            <a:r>
              <a:rPr lang="fi-FI" dirty="0" err="1">
                <a:effectLst/>
              </a:rPr>
              <a:t>translate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this</a:t>
            </a:r>
            <a:r>
              <a:rPr lang="fi-FI" dirty="0">
                <a:effectLst/>
              </a:rPr>
              <a:t> Q&amp;A into </a:t>
            </a:r>
            <a:r>
              <a:rPr lang="fi-FI" dirty="0" err="1">
                <a:effectLst/>
              </a:rPr>
              <a:t>English</a:t>
            </a:r>
            <a:r>
              <a:rPr lang="fi-FI" dirty="0">
                <a:effectLst/>
              </a:rPr>
              <a:t> for </a:t>
            </a:r>
            <a:r>
              <a:rPr lang="fi-FI" dirty="0" err="1">
                <a:effectLst/>
              </a:rPr>
              <a:t>more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challenge</a:t>
            </a:r>
            <a:r>
              <a:rPr lang="fi-FI" dirty="0">
                <a:effectLst/>
              </a:rPr>
              <a:t>. </a:t>
            </a:r>
            <a:r>
              <a:rPr lang="fi-FI" dirty="0">
                <a:effectLst/>
                <a:sym typeface="Wingdings" panose="05000000000000000000" pitchFamily="2" charset="2"/>
              </a:rPr>
              <a:t></a:t>
            </a:r>
            <a:endParaRPr lang="fi-FI" dirty="0">
              <a:effectLst/>
            </a:endParaRP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47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5A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Mitkä ovat keikkatyön etuja?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5B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Voimaantuneet</a:t>
            </a:r>
            <a:r>
              <a:rPr lang="fi-FI" dirty="0"/>
              <a:t> yrittäjät, rajaton luovuus.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6A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pessimisti sanoo keikkatyöstä?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6B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Synkkä tulevaisuus, orjuutetut työntekijät metsästävät pätkätyötä.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7A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</a:t>
            </a:r>
            <a:r>
              <a:rPr lang="fi-FI" dirty="0" err="1"/>
              <a:t>eLance</a:t>
            </a:r>
            <a:r>
              <a:rPr lang="fi-FI" dirty="0"/>
              <a:t> ja </a:t>
            </a:r>
            <a:r>
              <a:rPr lang="fi-FI" dirty="0" err="1"/>
              <a:t>oDesk</a:t>
            </a:r>
            <a:r>
              <a:rPr lang="fi-FI" dirty="0"/>
              <a:t> tekevät?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7B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Ohjelmoijat ja suunnittelijat kilpailevat siellä lyhytaikaisista tehtävistä.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8A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Minkälaista taloudellista aktiviteettia keikkatalous luo verkossa?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8B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Monet yksityiset valmistajat myyvät netissä koruja, vaatteita ja oheistuotteita.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9A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esim. </a:t>
            </a:r>
            <a:r>
              <a:rPr lang="fi-FI" dirty="0" err="1"/>
              <a:t>Airbnb</a:t>
            </a:r>
            <a:r>
              <a:rPr lang="fi-FI" dirty="0"/>
              <a:t> ja </a:t>
            </a:r>
            <a:r>
              <a:rPr lang="fi-FI" dirty="0" err="1"/>
              <a:t>LoveHomeStay</a:t>
            </a:r>
            <a:r>
              <a:rPr lang="fi-FI" dirty="0"/>
              <a:t> tekevät?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9B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Välittävät lyhytaikaista majoitusta.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Mikä tapa työskennellä yleistyy?</a:t>
            </a:r>
          </a:p>
        </p:txBody>
      </p:sp>
    </p:spTree>
    <p:extLst>
      <p:ext uri="{BB962C8B-B14F-4D97-AF65-F5344CB8AC3E}">
        <p14:creationId xmlns:p14="http://schemas.microsoft.com/office/powerpoint/2010/main" val="3653008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10A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Mikä on mahdollistanut kuluttajien keskinäisen kaupanteon?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10B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Digitaalinen vallankumous.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11A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”tarvittaessa saatavilla oleva” palvelu vaatii toimiakseen?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11B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Tietokoneen tai paikannettavan puhelimen.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12A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Minkä </a:t>
            </a:r>
            <a:r>
              <a:rPr lang="fi-FI" dirty="0" err="1"/>
              <a:t>Facebook</a:t>
            </a:r>
            <a:r>
              <a:rPr lang="fi-FI" dirty="0"/>
              <a:t> ja </a:t>
            </a:r>
            <a:r>
              <a:rPr lang="fi-FI" dirty="0" err="1"/>
              <a:t>LinkedIn</a:t>
            </a:r>
            <a:r>
              <a:rPr lang="fi-FI" dirty="0"/>
              <a:t> tekevät helpommaksi?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12B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Luottamisen puoliksi tuntemattomiin.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13A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uudet yrittäjät, kuten </a:t>
            </a:r>
            <a:r>
              <a:rPr lang="fi-FI" dirty="0" err="1"/>
              <a:t>Airbnb</a:t>
            </a:r>
            <a:r>
              <a:rPr lang="fi-FI" dirty="0"/>
              <a:t>, eroavat </a:t>
            </a:r>
            <a:r>
              <a:rPr lang="fi-FI" dirty="0" err="1"/>
              <a:t>perinteisitä</a:t>
            </a:r>
            <a:r>
              <a:rPr lang="fi-FI" dirty="0"/>
              <a:t> yrityksistä, kuten Apple?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13B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Uudet alustat vain välittävät asiakkaan palveluntarjoajaan.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14A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sähköiset markkinapaikat pyrkivät edistämään kaupankäyntiä?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14B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Asettavat hinnat, opastavat käyttäjiä, verkostoivat asiakkaita, tarjoavat palautesysteemin, luovat miellyttävän asiakaskokemuksen.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Tilapäiset työt.</a:t>
            </a:r>
          </a:p>
        </p:txBody>
      </p:sp>
    </p:spTree>
    <p:extLst>
      <p:ext uri="{BB962C8B-B14F-4D97-AF65-F5344CB8AC3E}">
        <p14:creationId xmlns:p14="http://schemas.microsoft.com/office/powerpoint/2010/main" val="7984034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15A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Kenestä voi tulla hotellinpitäjä tai käsitöiden jälleenmyyjä?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15B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Kenestä vaan, jolla on lahjoja.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16A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keikkataloudessa käy yksityisyyden ja ammattimaisuuden erolle?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16B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Se hämärtyy enenevässä määrin.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17A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sanotaan omana pomonaan olemisesta?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17B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Se on </a:t>
            </a:r>
            <a:r>
              <a:rPr lang="fi-FI" dirty="0" err="1"/>
              <a:t>voimaannuttavaa</a:t>
            </a:r>
            <a:r>
              <a:rPr lang="fi-FI" dirty="0"/>
              <a:t>, voi suhteuttaa työn ja elämän paremmin.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18A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</a:t>
            </a:r>
            <a:r>
              <a:rPr lang="fi-FI" dirty="0" err="1"/>
              <a:t>voimaannuttavaa</a:t>
            </a:r>
            <a:r>
              <a:rPr lang="fi-FI" dirty="0"/>
              <a:t> on perinteisessä työssä?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18B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Säännöllinen palkka, kiinteä työaika ja työpaikan tarjoamat edut.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19A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Minkälaista yrityksen perustaminen on tähän saakka ollut?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19B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Kaikki-tai-ei-mitään-tyyppistä</a:t>
            </a:r>
            <a:r>
              <a:rPr lang="fi-FI" dirty="0"/>
              <a:t> riskinottoa.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Mistä voi myös löytää työtä nykyään?</a:t>
            </a:r>
          </a:p>
        </p:txBody>
      </p:sp>
    </p:spTree>
    <p:extLst>
      <p:ext uri="{BB962C8B-B14F-4D97-AF65-F5344CB8AC3E}">
        <p14:creationId xmlns:p14="http://schemas.microsoft.com/office/powerpoint/2010/main" val="42904581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20A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hyötyä on keikkatyön kokeilemisesta?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20B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Voi kokeilla yrittäjyyttä.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21A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Mikä on aiheuttanut pitkäaikaista taloudellista epätasa-arvoa vuosisatojen ajan?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21B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Vaurautta luovan pääoman keskittyminen harvojen käsiin.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22A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tästä epätasa-arvosta päästään eroon?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22B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Pienyrittäjät omistavat itse yrityksensä suurten jättien sijaan.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23A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Mikä sosiaalisen epätasa-arvon vaara uudessa keikkataloudessa kuitenkin on?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23B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Voimme taantua yhteiskunnaksi, jossa tilapäisten palvelujentarjoajien suuret joukot palvelevat harvalukuisia etuoikeutettuja.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24A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Mihin sosiaalinen turvaverkko kytkeytyy monissa maissa?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24B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Kokoaikaiseen työhön yrityksissä tai hallinnossa.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Netistä / verkosta.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25A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turvaverkolle tulisi tehdä?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25B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Kytkeä se irti palkkatyöstä ja tuoda se itsenäisten työntekijöiden saataville.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Gig Economy for Boomers: the Ultimate Guide - Long Life, Fun Li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817496" cy="588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Created</a:t>
            </a:r>
            <a:r>
              <a:rPr lang="fi-FI" dirty="0"/>
              <a:t> </a:t>
            </a:r>
            <a:r>
              <a:rPr lang="fi-FI" dirty="0" err="1"/>
              <a:t>by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Maxx Perälä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fi-FI" sz="7200" dirty="0"/>
              <a:t>Kiiminki Senior </a:t>
            </a:r>
            <a:r>
              <a:rPr lang="fi-FI" sz="7200" dirty="0" err="1"/>
              <a:t>High</a:t>
            </a:r>
            <a:r>
              <a:rPr lang="fi-FI" sz="7200" dirty="0"/>
              <a:t> School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3A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Nimeä ”oikean” työn kolme etua.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3B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Kiinteä kuukausipalkka, palkalliset lomat, vakaa tulevaisuus.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4A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Mikä on moderni vaihtoehto kokoaikaiselle työlle?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7200" dirty="0"/>
              <a:t>4B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fi-FI" dirty="0"/>
              <a:t>Keikkatyö.</a:t>
            </a:r>
          </a:p>
        </p:txBody>
      </p:sp>
    </p:spTree>
    <p:extLst>
      <p:ext uri="{BB962C8B-B14F-4D97-AF65-F5344CB8AC3E}">
        <p14:creationId xmlns:p14="http://schemas.microsoft.com/office/powerpoint/2010/main" val="720076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</TotalTime>
  <Words>450</Words>
  <Application>Microsoft Office PowerPoint</Application>
  <PresentationFormat>Näytössä katseltava diaesitys (4:3)</PresentationFormat>
  <Paragraphs>107</Paragraphs>
  <Slides>53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53</vt:i4>
      </vt:variant>
    </vt:vector>
  </HeadingPairs>
  <TitlesOfParts>
    <vt:vector size="56" baseType="lpstr">
      <vt:lpstr>Candara</vt:lpstr>
      <vt:lpstr>Symbol</vt:lpstr>
      <vt:lpstr>Aaltomuoto</vt:lpstr>
      <vt:lpstr>Insights 6 T9 FAQ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Created 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6 T4 FAQ</dc:title>
  <dc:creator>Maxx</dc:creator>
  <cp:lastModifiedBy>Perälä Markku</cp:lastModifiedBy>
  <cp:revision>4</cp:revision>
  <dcterms:created xsi:type="dcterms:W3CDTF">2020-04-21T19:34:53Z</dcterms:created>
  <dcterms:modified xsi:type="dcterms:W3CDTF">2020-04-21T20:29:13Z</dcterms:modified>
</cp:coreProperties>
</file>