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  <p:sldId id="284" r:id="rId3"/>
    <p:sldId id="260" r:id="rId4"/>
    <p:sldId id="256" r:id="rId5"/>
    <p:sldId id="257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1" r:id="rId28"/>
    <p:sldId id="282" r:id="rId29"/>
    <p:sldId id="280" r:id="rId3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954BC29-5A8B-4901-B2A6-A9F0BB1F032F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9B6E2AA-1F55-4173-969C-170E987DD7A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IN 5 Tukipaketti Infinitiivi Ex 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Täydennä lauseet suluissa annettujen verbien infinitiivimuodoilla. Joudut käyttämään joka verbistä sekä</a:t>
            </a:r>
            <a:br>
              <a:rPr lang="fi-FI" b="1" dirty="0"/>
            </a:br>
            <a:r>
              <a:rPr lang="fi-FI" b="1" dirty="0"/>
              <a:t>aktiivia että passiivia ja nykyhetken (infinitiivin preesens) ja menneen ajan (infinitiivin perfekti) muotoja.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3163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5. It’s not cool to </a:t>
            </a:r>
            <a:r>
              <a:rPr lang="en-US" b="1" dirty="0"/>
              <a:t>break</a:t>
            </a:r>
            <a:r>
              <a:rPr lang="en-US" dirty="0"/>
              <a:t> a promise!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6. – You must </a:t>
            </a:r>
            <a:r>
              <a:rPr lang="en-US" b="1" dirty="0"/>
              <a:t>have broken</a:t>
            </a:r>
            <a:r>
              <a:rPr lang="en-US" dirty="0"/>
              <a:t> your promise once or twice, too.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7. Well, promises are not supposed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, </a:t>
            </a:r>
            <a:r>
              <a:rPr lang="en-US" dirty="0"/>
              <a:t>are they? </a:t>
            </a:r>
            <a:r>
              <a:rPr lang="en-US" i="1" dirty="0"/>
              <a:t>(break)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174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5. It’s not cool to </a:t>
            </a:r>
            <a:r>
              <a:rPr lang="en-US" b="1" dirty="0"/>
              <a:t>break</a:t>
            </a:r>
            <a:r>
              <a:rPr lang="en-US" dirty="0"/>
              <a:t> a promise!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6. – You must </a:t>
            </a:r>
            <a:r>
              <a:rPr lang="en-US" b="1" dirty="0"/>
              <a:t>have broken</a:t>
            </a:r>
            <a:r>
              <a:rPr lang="en-US" dirty="0"/>
              <a:t> your promise once or twice, too.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7. Well, promises are not supposed to </a:t>
            </a:r>
            <a:r>
              <a:rPr lang="en-US" b="1" dirty="0"/>
              <a:t>be broken</a:t>
            </a:r>
            <a:r>
              <a:rPr lang="en-US" dirty="0"/>
              <a:t>, are they? </a:t>
            </a:r>
            <a:r>
              <a:rPr lang="en-US" i="1" dirty="0"/>
              <a:t>(break)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174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8. – A promise that was made insincerely might </a:t>
            </a:r>
            <a:r>
              <a:rPr lang="en-US" b="1" dirty="0" smtClean="0"/>
              <a:t>*** </a:t>
            </a:r>
            <a:r>
              <a:rPr lang="en-US" dirty="0" smtClean="0"/>
              <a:t>more </a:t>
            </a:r>
            <a:r>
              <a:rPr lang="en-US" dirty="0"/>
              <a:t>easily.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9. Mum, could you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cheese cake for our afternoon tea?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10. – Sorry, love. A cheese cake has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a day before so that it has enough time to set. </a:t>
            </a:r>
            <a:r>
              <a:rPr lang="en-US" i="1" dirty="0"/>
              <a:t>(make)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79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8. – A promise that was made insincerely might </a:t>
            </a:r>
            <a:r>
              <a:rPr lang="en-US" b="1" dirty="0"/>
              <a:t>be broken/ have been broken</a:t>
            </a:r>
            <a:r>
              <a:rPr lang="en-US" dirty="0"/>
              <a:t> more easily.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9. Mum, could you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cheese cake for our afternoon tea?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10. – Sorry, love. A cheese cake has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a day before so that it has enough time to set. </a:t>
            </a:r>
            <a:r>
              <a:rPr lang="en-US" i="1" dirty="0"/>
              <a:t>(make)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841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8. – A promise that was made insincerely might </a:t>
            </a:r>
            <a:r>
              <a:rPr lang="en-US" b="1" dirty="0"/>
              <a:t>be broken/ have been broken</a:t>
            </a:r>
            <a:r>
              <a:rPr lang="en-US" dirty="0"/>
              <a:t> more easily.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9. Mum, could you </a:t>
            </a:r>
            <a:r>
              <a:rPr lang="en-US" b="1" dirty="0"/>
              <a:t>make</a:t>
            </a:r>
            <a:r>
              <a:rPr lang="en-US" dirty="0"/>
              <a:t> a cheese cake for our afternoon tea?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10. – Sorry, love. A cheese cake has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a day before so that it has enough time to set. </a:t>
            </a:r>
            <a:r>
              <a:rPr lang="en-US" i="1" dirty="0"/>
              <a:t>(make)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841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8. – A promise that was made insincerely might </a:t>
            </a:r>
            <a:r>
              <a:rPr lang="en-US" b="1" dirty="0"/>
              <a:t>be broken/ have been broken</a:t>
            </a:r>
            <a:r>
              <a:rPr lang="en-US" dirty="0"/>
              <a:t> more easily.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9. Mum, could you </a:t>
            </a:r>
            <a:r>
              <a:rPr lang="en-US" b="1" dirty="0"/>
              <a:t>make</a:t>
            </a:r>
            <a:r>
              <a:rPr lang="en-US" dirty="0"/>
              <a:t> a cheese cake for our afternoon tea?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10. – Sorry, love. A cheese cake has to </a:t>
            </a:r>
            <a:r>
              <a:rPr lang="en-US" b="1" dirty="0"/>
              <a:t>be made</a:t>
            </a:r>
            <a:r>
              <a:rPr lang="en-US" dirty="0"/>
              <a:t> a day before so that it has enough time to set. </a:t>
            </a:r>
            <a:r>
              <a:rPr lang="en-US" i="1" dirty="0"/>
              <a:t>(make)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841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11. We ought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it </a:t>
            </a:r>
            <a:r>
              <a:rPr lang="en-US" dirty="0"/>
              <a:t>yesterday evening when we had the time.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12. – Well, the cake should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then</a:t>
            </a:r>
            <a:r>
              <a:rPr lang="en-US" dirty="0"/>
              <a:t>, but it wasn’t. Let’s make an apple pie instead.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13. Oh no! Where’s my bike? Someone must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it</a:t>
            </a:r>
            <a:r>
              <a:rPr lang="en-US" dirty="0"/>
              <a:t>! </a:t>
            </a:r>
            <a:r>
              <a:rPr lang="en-US" i="1" dirty="0"/>
              <a:t>(steal)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107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11. We ought to </a:t>
            </a:r>
            <a:r>
              <a:rPr lang="en-US" b="1" dirty="0"/>
              <a:t>have made</a:t>
            </a:r>
            <a:r>
              <a:rPr lang="en-US" dirty="0"/>
              <a:t> it yesterday evening when we had the time.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12. – Well, the cake should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then</a:t>
            </a:r>
            <a:r>
              <a:rPr lang="en-US" dirty="0"/>
              <a:t>, but it wasn’t. Let’s make an apple pie instead.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13. Oh no! Where’s my bike? Someone must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it</a:t>
            </a:r>
            <a:r>
              <a:rPr lang="en-US" dirty="0"/>
              <a:t>! </a:t>
            </a:r>
            <a:r>
              <a:rPr lang="en-US" i="1" dirty="0"/>
              <a:t>(steal)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381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11. We ought to </a:t>
            </a:r>
            <a:r>
              <a:rPr lang="en-US" b="1" dirty="0"/>
              <a:t>have made</a:t>
            </a:r>
            <a:r>
              <a:rPr lang="en-US" dirty="0"/>
              <a:t> it yesterday evening when we had the time.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12. – Well, the cake should </a:t>
            </a:r>
            <a:r>
              <a:rPr lang="en-US" b="1" dirty="0"/>
              <a:t>have been made</a:t>
            </a:r>
            <a:r>
              <a:rPr lang="en-US" dirty="0"/>
              <a:t> then, but it wasn’t. Let’s make an apple pie instead.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13. Oh no! Where’s my bike? Someone must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it</a:t>
            </a:r>
            <a:r>
              <a:rPr lang="en-US" dirty="0"/>
              <a:t>! </a:t>
            </a:r>
            <a:r>
              <a:rPr lang="en-US" i="1" dirty="0"/>
              <a:t>(steal)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381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11. We ought to </a:t>
            </a:r>
            <a:r>
              <a:rPr lang="en-US" b="1" dirty="0"/>
              <a:t>have made</a:t>
            </a:r>
            <a:r>
              <a:rPr lang="en-US" dirty="0"/>
              <a:t> it yesterday evening when we had the time.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12. – Well, the cake should </a:t>
            </a:r>
            <a:r>
              <a:rPr lang="en-US" b="1" dirty="0"/>
              <a:t>have been made</a:t>
            </a:r>
            <a:r>
              <a:rPr lang="en-US" dirty="0"/>
              <a:t> then, but it wasn’t. Let’s make an apple pie instead. </a:t>
            </a:r>
            <a:r>
              <a:rPr lang="en-US" i="1" dirty="0"/>
              <a:t>(make)</a:t>
            </a:r>
            <a:endParaRPr lang="fi-FI" dirty="0"/>
          </a:p>
          <a:p>
            <a:r>
              <a:rPr lang="en-US" dirty="0"/>
              <a:t>13. Oh no! Where’s my bike? Someone must </a:t>
            </a:r>
            <a:r>
              <a:rPr lang="en-US" b="1" dirty="0"/>
              <a:t>have stolen</a:t>
            </a:r>
            <a:r>
              <a:rPr lang="en-US" dirty="0"/>
              <a:t> it! </a:t>
            </a:r>
            <a:r>
              <a:rPr lang="en-US" i="1" dirty="0"/>
              <a:t>(steal)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381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IN 5 Tukipaketti Infinitiivi Ex 1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/>
              <a:t>Malli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i="1" dirty="0" smtClean="0"/>
              <a:t>You </a:t>
            </a:r>
            <a:r>
              <a:rPr lang="en-US" b="1" i="1" dirty="0"/>
              <a:t>need </a:t>
            </a:r>
            <a:r>
              <a:rPr lang="en-US" b="1" i="1" u="sng" dirty="0"/>
              <a:t>to tell </a:t>
            </a:r>
            <a:r>
              <a:rPr lang="en-US" b="1" i="1" dirty="0"/>
              <a:t>me the truth. – tell </a:t>
            </a:r>
            <a:r>
              <a:rPr lang="en-US" b="1" dirty="0"/>
              <a:t>(</a:t>
            </a:r>
            <a:r>
              <a:rPr lang="en-US" b="1" dirty="0" err="1"/>
              <a:t>aktiivi</a:t>
            </a:r>
            <a:r>
              <a:rPr lang="en-US" b="1" dirty="0"/>
              <a:t>, </a:t>
            </a:r>
            <a:r>
              <a:rPr lang="en-US" b="1" dirty="0" err="1"/>
              <a:t>nykyhetki</a:t>
            </a:r>
            <a:r>
              <a:rPr lang="en-US" b="1" dirty="0"/>
              <a:t>)</a:t>
            </a:r>
          </a:p>
          <a:p>
            <a:r>
              <a:rPr lang="en-US" b="1" i="1" dirty="0"/>
              <a:t>They should </a:t>
            </a:r>
            <a:r>
              <a:rPr lang="en-US" b="1" i="1" u="sng" dirty="0"/>
              <a:t>have told </a:t>
            </a:r>
            <a:r>
              <a:rPr lang="en-US" b="1" i="1" dirty="0"/>
              <a:t>you the truth. – have told </a:t>
            </a:r>
            <a:r>
              <a:rPr lang="en-US" b="1" dirty="0"/>
              <a:t>(</a:t>
            </a:r>
            <a:r>
              <a:rPr lang="en-US" b="1" dirty="0" err="1"/>
              <a:t>aktiivi</a:t>
            </a:r>
            <a:r>
              <a:rPr lang="en-US" b="1" dirty="0"/>
              <a:t>, </a:t>
            </a:r>
            <a:r>
              <a:rPr lang="en-US" b="1" dirty="0" err="1"/>
              <a:t>mennyt</a:t>
            </a:r>
            <a:r>
              <a:rPr lang="en-US" b="1" dirty="0"/>
              <a:t> </a:t>
            </a:r>
            <a:r>
              <a:rPr lang="en-US" b="1" dirty="0" err="1"/>
              <a:t>aika</a:t>
            </a:r>
            <a:r>
              <a:rPr lang="en-US" b="1" dirty="0"/>
              <a:t>)</a:t>
            </a:r>
          </a:p>
          <a:p>
            <a:r>
              <a:rPr lang="fi-FI" b="1" dirty="0"/>
              <a:t>* * *</a:t>
            </a:r>
          </a:p>
          <a:p>
            <a:r>
              <a:rPr lang="en-US" b="1" i="1" dirty="0"/>
              <a:t>The truth needs </a:t>
            </a:r>
            <a:r>
              <a:rPr lang="en-US" b="1" i="1" u="sng" dirty="0"/>
              <a:t>to be told </a:t>
            </a:r>
            <a:r>
              <a:rPr lang="en-US" b="1" i="1" dirty="0"/>
              <a:t>to everyone. – be told </a:t>
            </a:r>
            <a:r>
              <a:rPr lang="en-US" b="1" dirty="0"/>
              <a:t>(</a:t>
            </a:r>
            <a:r>
              <a:rPr lang="en-US" b="1" dirty="0" err="1"/>
              <a:t>passiivi</a:t>
            </a:r>
            <a:r>
              <a:rPr lang="en-US" b="1" dirty="0"/>
              <a:t>, </a:t>
            </a:r>
            <a:r>
              <a:rPr lang="en-US" b="1" dirty="0" err="1"/>
              <a:t>nykyhetki</a:t>
            </a:r>
            <a:r>
              <a:rPr lang="en-US" b="1" dirty="0"/>
              <a:t>)</a:t>
            </a:r>
          </a:p>
          <a:p>
            <a:r>
              <a:rPr lang="en-US" b="1" i="1" dirty="0"/>
              <a:t>People should </a:t>
            </a:r>
            <a:r>
              <a:rPr lang="en-US" b="1" i="1" u="sng" dirty="0"/>
              <a:t>have been told </a:t>
            </a:r>
            <a:r>
              <a:rPr lang="en-US" b="1" i="1" dirty="0"/>
              <a:t>the truth early enough. – have been told </a:t>
            </a:r>
            <a:r>
              <a:rPr lang="en-US" b="1" dirty="0"/>
              <a:t>(</a:t>
            </a:r>
            <a:r>
              <a:rPr lang="en-US" b="1" dirty="0" err="1"/>
              <a:t>passiivi</a:t>
            </a:r>
            <a:r>
              <a:rPr lang="en-US" b="1" dirty="0"/>
              <a:t>, </a:t>
            </a:r>
            <a:r>
              <a:rPr lang="en-US" b="1" dirty="0" err="1"/>
              <a:t>mennyt</a:t>
            </a:r>
            <a:r>
              <a:rPr lang="en-US" b="1" dirty="0"/>
              <a:t> </a:t>
            </a:r>
            <a:r>
              <a:rPr lang="en-US" b="1" dirty="0" err="1"/>
              <a:t>aika</a:t>
            </a:r>
            <a:r>
              <a:rPr lang="en-US" b="1" dirty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50084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14. – Are you sure you left it here? It might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but </a:t>
            </a:r>
            <a:r>
              <a:rPr lang="en-US" dirty="0"/>
              <a:t>left somewhere behind that shed. </a:t>
            </a:r>
            <a:r>
              <a:rPr lang="en-US" i="1" dirty="0"/>
              <a:t>(not; steal)</a:t>
            </a:r>
            <a:endParaRPr lang="fi-FI" dirty="0"/>
          </a:p>
          <a:p>
            <a:r>
              <a:rPr lang="en-US" dirty="0"/>
              <a:t>15. Who would want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that </a:t>
            </a:r>
            <a:r>
              <a:rPr lang="en-US" dirty="0"/>
              <a:t>old clunky commuter of mine? </a:t>
            </a:r>
            <a:r>
              <a:rPr lang="en-US" i="1" dirty="0"/>
              <a:t>(steal)</a:t>
            </a:r>
            <a:endParaRPr lang="fi-FI" dirty="0"/>
          </a:p>
          <a:p>
            <a:r>
              <a:rPr lang="en-US" dirty="0"/>
              <a:t>16. – I’m afraid several bikes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here </a:t>
            </a:r>
            <a:r>
              <a:rPr lang="en-US" dirty="0"/>
              <a:t>lately. </a:t>
            </a:r>
            <a:r>
              <a:rPr lang="en-US" i="1" dirty="0"/>
              <a:t>(steal)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347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14. – Are you sure you left it here? It might </a:t>
            </a:r>
            <a:r>
              <a:rPr lang="en-US" b="1" dirty="0" smtClean="0"/>
              <a:t>not be stolen / no have been stolen</a:t>
            </a:r>
            <a:r>
              <a:rPr lang="en-US" dirty="0" smtClean="0"/>
              <a:t> but </a:t>
            </a:r>
            <a:r>
              <a:rPr lang="en-US" dirty="0"/>
              <a:t>left somewhere behind that shed. </a:t>
            </a:r>
            <a:r>
              <a:rPr lang="en-US" i="1" dirty="0"/>
              <a:t>(not; steal)</a:t>
            </a:r>
            <a:endParaRPr lang="fi-FI" dirty="0"/>
          </a:p>
          <a:p>
            <a:r>
              <a:rPr lang="en-US" dirty="0"/>
              <a:t>15. Who would want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that </a:t>
            </a:r>
            <a:r>
              <a:rPr lang="en-US" dirty="0"/>
              <a:t>old clunky commuter of mine? </a:t>
            </a:r>
            <a:r>
              <a:rPr lang="en-US" i="1" dirty="0"/>
              <a:t>(steal)</a:t>
            </a:r>
            <a:endParaRPr lang="fi-FI" dirty="0"/>
          </a:p>
          <a:p>
            <a:r>
              <a:rPr lang="en-US" dirty="0"/>
              <a:t>16. – I’m afraid several bikes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here </a:t>
            </a:r>
            <a:r>
              <a:rPr lang="en-US" dirty="0"/>
              <a:t>lately. </a:t>
            </a:r>
            <a:r>
              <a:rPr lang="en-US" i="1" dirty="0"/>
              <a:t>(steal)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620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14. – Are you sure you left it here? It might </a:t>
            </a:r>
            <a:r>
              <a:rPr lang="en-US" b="1" dirty="0" smtClean="0"/>
              <a:t>not be stolen / no have been stolen</a:t>
            </a:r>
            <a:r>
              <a:rPr lang="en-US" dirty="0" smtClean="0"/>
              <a:t> but </a:t>
            </a:r>
            <a:r>
              <a:rPr lang="en-US" dirty="0"/>
              <a:t>left somewhere behind that shed. </a:t>
            </a:r>
            <a:r>
              <a:rPr lang="en-US" i="1" dirty="0"/>
              <a:t>(not; steal)</a:t>
            </a:r>
            <a:endParaRPr lang="fi-FI" dirty="0"/>
          </a:p>
          <a:p>
            <a:r>
              <a:rPr lang="en-US" dirty="0"/>
              <a:t>15. Who would want to </a:t>
            </a:r>
            <a:r>
              <a:rPr lang="en-US" b="1" dirty="0" smtClean="0"/>
              <a:t>steal</a:t>
            </a:r>
            <a:r>
              <a:rPr lang="en-US" dirty="0" smtClean="0"/>
              <a:t> that </a:t>
            </a:r>
            <a:r>
              <a:rPr lang="en-US" dirty="0"/>
              <a:t>old clunky commuter of mine? </a:t>
            </a:r>
            <a:r>
              <a:rPr lang="en-US" i="1" dirty="0"/>
              <a:t>(steal)</a:t>
            </a:r>
            <a:endParaRPr lang="fi-FI" dirty="0"/>
          </a:p>
          <a:p>
            <a:r>
              <a:rPr lang="en-US" dirty="0"/>
              <a:t>16. – I’m afraid several bikes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here </a:t>
            </a:r>
            <a:r>
              <a:rPr lang="en-US" dirty="0"/>
              <a:t>lately. </a:t>
            </a:r>
            <a:r>
              <a:rPr lang="en-US" i="1" dirty="0"/>
              <a:t>(steal)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620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14. – Are you sure you left it here? It might </a:t>
            </a:r>
            <a:r>
              <a:rPr lang="en-US" b="1" dirty="0" smtClean="0"/>
              <a:t>not be stolen / no have been stolen</a:t>
            </a:r>
            <a:r>
              <a:rPr lang="en-US" dirty="0" smtClean="0"/>
              <a:t> but </a:t>
            </a:r>
            <a:r>
              <a:rPr lang="en-US" dirty="0"/>
              <a:t>left somewhere behind that shed. </a:t>
            </a:r>
            <a:r>
              <a:rPr lang="en-US" i="1" dirty="0"/>
              <a:t>(not; steal)</a:t>
            </a:r>
            <a:endParaRPr lang="fi-FI" dirty="0"/>
          </a:p>
          <a:p>
            <a:r>
              <a:rPr lang="en-US" dirty="0"/>
              <a:t>15. Who would want to </a:t>
            </a:r>
            <a:r>
              <a:rPr lang="en-US" b="1" dirty="0" smtClean="0"/>
              <a:t>steal</a:t>
            </a:r>
            <a:r>
              <a:rPr lang="en-US" dirty="0" smtClean="0"/>
              <a:t> that </a:t>
            </a:r>
            <a:r>
              <a:rPr lang="en-US" dirty="0"/>
              <a:t>old clunky commuter of mine? </a:t>
            </a:r>
            <a:r>
              <a:rPr lang="en-US" i="1" dirty="0"/>
              <a:t>(steal)</a:t>
            </a:r>
            <a:endParaRPr lang="fi-FI" dirty="0"/>
          </a:p>
          <a:p>
            <a:r>
              <a:rPr lang="en-US" dirty="0"/>
              <a:t>16. – I’m afraid several bikes </a:t>
            </a:r>
            <a:r>
              <a:rPr lang="en-US" b="1" dirty="0" smtClean="0"/>
              <a:t>have been stolen</a:t>
            </a:r>
            <a:r>
              <a:rPr lang="en-US" dirty="0" smtClean="0"/>
              <a:t> here </a:t>
            </a:r>
            <a:r>
              <a:rPr lang="en-US" dirty="0"/>
              <a:t>lately. </a:t>
            </a:r>
            <a:r>
              <a:rPr lang="en-US" i="1" dirty="0"/>
              <a:t>(steal)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620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17. It’s the beginning of May. We must </a:t>
            </a:r>
            <a:r>
              <a:rPr lang="en-US" b="1" dirty="0" smtClean="0"/>
              <a:t> *** </a:t>
            </a:r>
            <a:r>
              <a:rPr lang="en-US" dirty="0" smtClean="0"/>
              <a:t> </a:t>
            </a:r>
            <a:r>
              <a:rPr lang="en-US" dirty="0"/>
              <a:t>Mother’s Day on the second Sunday of this month! </a:t>
            </a:r>
            <a:r>
              <a:rPr lang="en-US" i="1" dirty="0"/>
              <a:t>(not; forget)</a:t>
            </a:r>
            <a:endParaRPr lang="fi-FI" dirty="0"/>
          </a:p>
          <a:p>
            <a:r>
              <a:rPr lang="en-US" dirty="0"/>
              <a:t>18. – And Grandma is </a:t>
            </a:r>
            <a:r>
              <a:rPr lang="en-US" b="1" dirty="0" smtClean="0"/>
              <a:t> *** </a:t>
            </a:r>
            <a:r>
              <a:rPr lang="en-US" dirty="0" smtClean="0"/>
              <a:t>on </a:t>
            </a:r>
            <a:r>
              <a:rPr lang="en-US" dirty="0"/>
              <a:t>that day either. </a:t>
            </a:r>
            <a:r>
              <a:rPr lang="en-US" i="1" dirty="0"/>
              <a:t>(not; to forget)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523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17. It’s the beginning of May. We must </a:t>
            </a:r>
            <a:r>
              <a:rPr lang="en-US" b="1" dirty="0"/>
              <a:t>not forget</a:t>
            </a:r>
            <a:r>
              <a:rPr lang="en-US" dirty="0"/>
              <a:t> Mother’s Day on the second Sunday of this month! </a:t>
            </a:r>
            <a:r>
              <a:rPr lang="en-US" i="1" dirty="0"/>
              <a:t>(not; forget)</a:t>
            </a:r>
            <a:endParaRPr lang="fi-FI" dirty="0"/>
          </a:p>
          <a:p>
            <a:r>
              <a:rPr lang="en-US" dirty="0"/>
              <a:t>18. – And Grandma is </a:t>
            </a:r>
            <a:r>
              <a:rPr lang="en-US" b="1" dirty="0" smtClean="0"/>
              <a:t> *** </a:t>
            </a:r>
            <a:r>
              <a:rPr lang="en-US" dirty="0" smtClean="0"/>
              <a:t>on </a:t>
            </a:r>
            <a:r>
              <a:rPr lang="en-US" dirty="0"/>
              <a:t>that day either. </a:t>
            </a:r>
            <a:r>
              <a:rPr lang="en-US" i="1" dirty="0"/>
              <a:t>(not; to forget)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227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17. It’s the beginning of May. We must </a:t>
            </a:r>
            <a:r>
              <a:rPr lang="en-US" b="1" dirty="0"/>
              <a:t>not forget</a:t>
            </a:r>
            <a:r>
              <a:rPr lang="en-US" dirty="0"/>
              <a:t> Mother’s Day on the second Sunday of this month! </a:t>
            </a:r>
            <a:r>
              <a:rPr lang="en-US" i="1" dirty="0"/>
              <a:t>(not; forget)</a:t>
            </a:r>
            <a:endParaRPr lang="fi-FI" dirty="0"/>
          </a:p>
          <a:p>
            <a:r>
              <a:rPr lang="en-US" dirty="0"/>
              <a:t>18. – And Grandma is </a:t>
            </a:r>
            <a:r>
              <a:rPr lang="en-US" b="1" dirty="0"/>
              <a:t>not to be forgotten</a:t>
            </a:r>
            <a:r>
              <a:rPr lang="en-US" dirty="0"/>
              <a:t> on that day either. </a:t>
            </a:r>
            <a:r>
              <a:rPr lang="en-US" i="1" dirty="0"/>
              <a:t>(not; to forget)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227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19. Remember November and Father’s Day? We ought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Grandpa</a:t>
            </a:r>
            <a:r>
              <a:rPr lang="en-US" dirty="0"/>
              <a:t>? </a:t>
            </a:r>
            <a:r>
              <a:rPr lang="en-US" i="1" dirty="0"/>
              <a:t>(not; to forget)</a:t>
            </a:r>
            <a:endParaRPr lang="fi-FI" dirty="0"/>
          </a:p>
          <a:p>
            <a:r>
              <a:rPr lang="en-US" dirty="0"/>
              <a:t>20. He would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by </a:t>
            </a:r>
            <a:r>
              <a:rPr lang="en-US" dirty="0"/>
              <a:t>us if he hadn’t been backpacking in Southeast Asia. </a:t>
            </a:r>
            <a:r>
              <a:rPr lang="en-US" i="1" dirty="0"/>
              <a:t>(never; forget)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953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19. Remember November and Father’s Day? We ought </a:t>
            </a:r>
            <a:r>
              <a:rPr lang="en-US" b="1" dirty="0"/>
              <a:t>not to have forgotten</a:t>
            </a:r>
            <a:r>
              <a:rPr lang="en-US" dirty="0"/>
              <a:t> Grandpa? </a:t>
            </a:r>
            <a:r>
              <a:rPr lang="en-US" i="1" dirty="0"/>
              <a:t>(not; to forget)</a:t>
            </a:r>
            <a:endParaRPr lang="fi-FI" dirty="0"/>
          </a:p>
          <a:p>
            <a:r>
              <a:rPr lang="en-US" dirty="0"/>
              <a:t>20. He would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by </a:t>
            </a:r>
            <a:r>
              <a:rPr lang="en-US" dirty="0"/>
              <a:t>us if he hadn’t been backpacking in Southeast Asia. </a:t>
            </a:r>
            <a:r>
              <a:rPr lang="en-US" i="1" dirty="0"/>
              <a:t>(never; forget)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953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19. Remember November and Father’s Day? We ought </a:t>
            </a:r>
            <a:r>
              <a:rPr lang="en-US" b="1" dirty="0"/>
              <a:t>not to have forgotten</a:t>
            </a:r>
            <a:r>
              <a:rPr lang="en-US" dirty="0"/>
              <a:t> Grandpa? </a:t>
            </a:r>
            <a:r>
              <a:rPr lang="en-US" i="1" dirty="0"/>
              <a:t>(not; to forget)</a:t>
            </a:r>
            <a:endParaRPr lang="fi-FI" dirty="0"/>
          </a:p>
          <a:p>
            <a:r>
              <a:rPr lang="en-US" dirty="0"/>
              <a:t>20. He would </a:t>
            </a:r>
            <a:r>
              <a:rPr lang="en-US" b="1" dirty="0"/>
              <a:t>never have been forgotten</a:t>
            </a:r>
            <a:r>
              <a:rPr lang="en-US" dirty="0"/>
              <a:t> by us if he hadn’t been backpacking in Southeast Asia. </a:t>
            </a:r>
            <a:r>
              <a:rPr lang="en-US" i="1" dirty="0"/>
              <a:t>(never; forget)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923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1. I can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key to the box on the kitchen table so you’ll find it.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2. – Of course you could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box unlocked when you went out.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3. The box mustn’t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unlocked</a:t>
            </a:r>
            <a:r>
              <a:rPr lang="en-US" dirty="0"/>
              <a:t>! Anyone could go through the contents!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4. – If there hadn’t been anyone there, the key could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in </a:t>
            </a:r>
            <a:r>
              <a:rPr lang="en-US" dirty="0"/>
              <a:t>the lock. But perhaps it’s </a:t>
            </a:r>
            <a:r>
              <a:rPr lang="en-US" dirty="0" smtClean="0"/>
              <a:t>better </a:t>
            </a:r>
            <a:r>
              <a:rPr lang="en-US" dirty="0"/>
              <a:t>to be safe than sorry. </a:t>
            </a:r>
            <a:r>
              <a:rPr lang="en-US" i="1" dirty="0"/>
              <a:t>(leave)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014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1. I can </a:t>
            </a:r>
            <a:r>
              <a:rPr lang="en-US" b="1" dirty="0"/>
              <a:t>leave</a:t>
            </a:r>
            <a:r>
              <a:rPr lang="en-US" dirty="0"/>
              <a:t> the key to the box on the kitchen table so you’ll find it.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2. – Of course you could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box unlocked when you went out.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3. The box mustn’t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unlocked</a:t>
            </a:r>
            <a:r>
              <a:rPr lang="en-US" dirty="0"/>
              <a:t>! Anyone could go through the contents!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4. – If there hadn’t been anyone there, the key could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in </a:t>
            </a:r>
            <a:r>
              <a:rPr lang="en-US" dirty="0"/>
              <a:t>the lock. But perhaps it’s </a:t>
            </a:r>
            <a:r>
              <a:rPr lang="en-US" dirty="0" smtClean="0"/>
              <a:t>better </a:t>
            </a:r>
            <a:r>
              <a:rPr lang="en-US" dirty="0"/>
              <a:t>to be safe than sorry. </a:t>
            </a:r>
            <a:r>
              <a:rPr lang="en-US" i="1" dirty="0"/>
              <a:t>(leave)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054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1. I can </a:t>
            </a:r>
            <a:r>
              <a:rPr lang="en-US" b="1" dirty="0"/>
              <a:t>leave</a:t>
            </a:r>
            <a:r>
              <a:rPr lang="en-US" dirty="0"/>
              <a:t> the key to the box on the kitchen table so you’ll find it.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2. – Of course you could </a:t>
            </a:r>
            <a:r>
              <a:rPr lang="en-US" b="1" dirty="0"/>
              <a:t>have left</a:t>
            </a:r>
            <a:r>
              <a:rPr lang="en-US" dirty="0"/>
              <a:t> the box unlocked when you went out.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3. The box mustn’t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unlocked</a:t>
            </a:r>
            <a:r>
              <a:rPr lang="en-US" dirty="0"/>
              <a:t>! Anyone could go through the contents!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4. – If there hadn’t been anyone there, the key could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in </a:t>
            </a:r>
            <a:r>
              <a:rPr lang="en-US" dirty="0"/>
              <a:t>the lock. But perhaps it’s </a:t>
            </a:r>
            <a:r>
              <a:rPr lang="en-US" dirty="0" smtClean="0"/>
              <a:t>better </a:t>
            </a:r>
            <a:r>
              <a:rPr lang="en-US" dirty="0"/>
              <a:t>to be safe than sorry. </a:t>
            </a:r>
            <a:r>
              <a:rPr lang="en-US" i="1" dirty="0"/>
              <a:t>(leave)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014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/>
              <a:t>1. I can </a:t>
            </a:r>
            <a:r>
              <a:rPr lang="en-US" sz="2800" b="1" dirty="0"/>
              <a:t>leave</a:t>
            </a:r>
            <a:r>
              <a:rPr lang="en-US" sz="2800" dirty="0"/>
              <a:t> the key to the box on the kitchen table so you’ll find it. </a:t>
            </a:r>
            <a:r>
              <a:rPr lang="en-US" sz="2800" i="1" dirty="0"/>
              <a:t>(leave)</a:t>
            </a:r>
            <a:endParaRPr lang="fi-FI" sz="2800" dirty="0"/>
          </a:p>
          <a:p>
            <a:r>
              <a:rPr lang="en-US" sz="2800" dirty="0"/>
              <a:t>2. – Of course you could </a:t>
            </a:r>
            <a:r>
              <a:rPr lang="en-US" sz="2800" b="1" dirty="0"/>
              <a:t>have left</a:t>
            </a:r>
            <a:r>
              <a:rPr lang="en-US" sz="2800" dirty="0"/>
              <a:t> the box unlocked when you went out. </a:t>
            </a:r>
            <a:r>
              <a:rPr lang="en-US" sz="2800" i="1" dirty="0"/>
              <a:t>(leave)</a:t>
            </a:r>
            <a:endParaRPr lang="fi-FI" sz="2800" dirty="0"/>
          </a:p>
          <a:p>
            <a:r>
              <a:rPr lang="en-US" sz="2800" dirty="0"/>
              <a:t>3. The box mustn’t </a:t>
            </a:r>
            <a:r>
              <a:rPr lang="en-US" sz="2800" b="1" dirty="0"/>
              <a:t>be left</a:t>
            </a:r>
            <a:r>
              <a:rPr lang="en-US" sz="2800" dirty="0"/>
              <a:t> unlocked! Anyone could go through the contents! </a:t>
            </a:r>
            <a:r>
              <a:rPr lang="en-US" sz="2800" i="1" dirty="0"/>
              <a:t>(leave)</a:t>
            </a:r>
            <a:endParaRPr lang="fi-FI" sz="2800" dirty="0"/>
          </a:p>
          <a:p>
            <a:r>
              <a:rPr lang="en-US" sz="2800" dirty="0"/>
              <a:t>4. – If there hadn’t been anyone there, the key could </a:t>
            </a:r>
            <a:r>
              <a:rPr lang="en-US" sz="2800" dirty="0" smtClean="0"/>
              <a:t> </a:t>
            </a:r>
            <a:r>
              <a:rPr lang="en-US" sz="2800" b="1" dirty="0" smtClean="0"/>
              <a:t>*** </a:t>
            </a:r>
            <a:r>
              <a:rPr lang="en-US" sz="2800" dirty="0" smtClean="0"/>
              <a:t>in </a:t>
            </a:r>
            <a:r>
              <a:rPr lang="en-US" sz="2800" dirty="0"/>
              <a:t>the lock. But perhaps it’s </a:t>
            </a:r>
            <a:r>
              <a:rPr lang="en-US" sz="2800" dirty="0" smtClean="0"/>
              <a:t>better to </a:t>
            </a:r>
            <a:r>
              <a:rPr lang="en-US" sz="2800" dirty="0"/>
              <a:t>be safe than sorry. </a:t>
            </a:r>
            <a:r>
              <a:rPr lang="en-US" sz="2800" i="1" dirty="0"/>
              <a:t>(leave)</a:t>
            </a:r>
            <a:endParaRPr lang="fi-FI" sz="2800" dirty="0"/>
          </a:p>
          <a:p>
            <a:endParaRPr lang="fi-FI" sz="2800" dirty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96014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1. I can </a:t>
            </a:r>
            <a:r>
              <a:rPr lang="en-US" b="1" dirty="0"/>
              <a:t>leave</a:t>
            </a:r>
            <a:r>
              <a:rPr lang="en-US" dirty="0"/>
              <a:t> the key to the box on the kitchen table so you’ll find it.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2. – Of course you could </a:t>
            </a:r>
            <a:r>
              <a:rPr lang="en-US" b="1" dirty="0"/>
              <a:t>have left</a:t>
            </a:r>
            <a:r>
              <a:rPr lang="en-US" dirty="0"/>
              <a:t> the box unlocked when you went out.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3. The box mustn’t </a:t>
            </a:r>
            <a:r>
              <a:rPr lang="en-US" b="1" dirty="0"/>
              <a:t>be left</a:t>
            </a:r>
            <a:r>
              <a:rPr lang="en-US" dirty="0"/>
              <a:t> unlocked! Anyone could go through the contents! </a:t>
            </a:r>
            <a:r>
              <a:rPr lang="en-US" i="1" dirty="0"/>
              <a:t>(leave)</a:t>
            </a:r>
            <a:endParaRPr lang="fi-FI" dirty="0"/>
          </a:p>
          <a:p>
            <a:r>
              <a:rPr lang="en-US" dirty="0"/>
              <a:t>4. – If there hadn’t been anyone there, the key could </a:t>
            </a:r>
            <a:r>
              <a:rPr lang="en-US" b="1" dirty="0"/>
              <a:t>have been left</a:t>
            </a:r>
            <a:r>
              <a:rPr lang="en-US" dirty="0"/>
              <a:t> in the lock. But perhaps it’s </a:t>
            </a:r>
            <a:r>
              <a:rPr lang="en-US" dirty="0" smtClean="0"/>
              <a:t>better </a:t>
            </a:r>
            <a:r>
              <a:rPr lang="en-US" dirty="0"/>
              <a:t>to be safe than sorry. </a:t>
            </a:r>
            <a:r>
              <a:rPr lang="en-US" i="1" dirty="0"/>
              <a:t>(leave)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014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5. It’s not cool to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promise!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6. – You must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promise once or twice, too.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7. Well, promises are not supposed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, </a:t>
            </a:r>
            <a:r>
              <a:rPr lang="en-US" dirty="0"/>
              <a:t>are they? </a:t>
            </a:r>
            <a:r>
              <a:rPr lang="en-US" i="1" dirty="0"/>
              <a:t>(break)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520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 5 Tukipaketti Infinitiivi Ex 1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5. It’s not cool to </a:t>
            </a:r>
            <a:r>
              <a:rPr lang="en-US" b="1" dirty="0"/>
              <a:t>break</a:t>
            </a:r>
            <a:r>
              <a:rPr lang="en-US" dirty="0"/>
              <a:t> a promise!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6. – You must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promise once or twice, too. </a:t>
            </a:r>
            <a:r>
              <a:rPr lang="en-US" i="1" dirty="0"/>
              <a:t>(break)</a:t>
            </a:r>
            <a:endParaRPr lang="fi-FI" dirty="0"/>
          </a:p>
          <a:p>
            <a:r>
              <a:rPr lang="en-US" dirty="0"/>
              <a:t>7. Well, promises are not supposed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, </a:t>
            </a:r>
            <a:r>
              <a:rPr lang="en-US" dirty="0"/>
              <a:t>are they? </a:t>
            </a:r>
            <a:r>
              <a:rPr lang="en-US" i="1" dirty="0"/>
              <a:t>(break)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174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30</TotalTime>
  <Words>1940</Words>
  <Application>Microsoft Office PowerPoint</Application>
  <PresentationFormat>Näytössä katseltava diaesitys (4:3)</PresentationFormat>
  <Paragraphs>116</Paragraphs>
  <Slides>29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29</vt:i4>
      </vt:variant>
    </vt:vector>
  </HeadingPairs>
  <TitlesOfParts>
    <vt:vector size="30" baseType="lpstr">
      <vt:lpstr>Austin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  <vt:lpstr>IN 5 Tukipaketti Infinitiivi Ex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5 Tukipaketti Infinitiivi Ex 1</dc:title>
  <dc:creator>Maxx</dc:creator>
  <cp:lastModifiedBy>Maxx</cp:lastModifiedBy>
  <cp:revision>3</cp:revision>
  <dcterms:created xsi:type="dcterms:W3CDTF">2020-12-14T12:07:09Z</dcterms:created>
  <dcterms:modified xsi:type="dcterms:W3CDTF">2020-12-14T12:37:36Z</dcterms:modified>
</cp:coreProperties>
</file>