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2" r:id="rId6"/>
    <p:sldId id="265" r:id="rId7"/>
    <p:sldId id="266" r:id="rId8"/>
    <p:sldId id="261" r:id="rId9"/>
    <p:sldId id="267" r:id="rId10"/>
    <p:sldId id="268" r:id="rId11"/>
    <p:sldId id="258" r:id="rId12"/>
    <p:sldId id="269" r:id="rId13"/>
    <p:sldId id="270" r:id="rId14"/>
    <p:sldId id="259" r:id="rId15"/>
    <p:sldId id="279" r:id="rId16"/>
    <p:sldId id="280" r:id="rId17"/>
    <p:sldId id="271" r:id="rId18"/>
    <p:sldId id="281" r:id="rId19"/>
    <p:sldId id="282" r:id="rId20"/>
    <p:sldId id="272" r:id="rId21"/>
    <p:sldId id="283" r:id="rId22"/>
    <p:sldId id="284" r:id="rId23"/>
    <p:sldId id="273" r:id="rId24"/>
    <p:sldId id="285" r:id="rId25"/>
    <p:sldId id="286" r:id="rId26"/>
    <p:sldId id="274" r:id="rId27"/>
    <p:sldId id="287" r:id="rId28"/>
    <p:sldId id="288" r:id="rId29"/>
    <p:sldId id="275" r:id="rId30"/>
    <p:sldId id="289" r:id="rId31"/>
    <p:sldId id="290" r:id="rId32"/>
    <p:sldId id="276" r:id="rId33"/>
    <p:sldId id="291" r:id="rId34"/>
    <p:sldId id="292" r:id="rId35"/>
    <p:sldId id="277" r:id="rId36"/>
    <p:sldId id="293" r:id="rId37"/>
    <p:sldId id="294" r:id="rId3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080B828-2E73-4FD6-BE93-809CD411E7C8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68FC094-CF6F-44D1-BEDD-37565D0FA99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Ing-muodon</a:t>
            </a:r>
            <a:r>
              <a:rPr lang="fi-FI" dirty="0"/>
              <a:t> käyttö</a:t>
            </a:r>
          </a:p>
          <a:p>
            <a:r>
              <a:rPr lang="fi-FI" b="1" dirty="0"/>
              <a:t>11. Käännä käyttäen </a:t>
            </a:r>
            <a:r>
              <a:rPr lang="fi-FI" b="1" i="1" dirty="0" err="1"/>
              <a:t>ing</a:t>
            </a:r>
            <a:r>
              <a:rPr lang="fi-FI" b="1" dirty="0" err="1"/>
              <a:t>-muotoa</a:t>
            </a:r>
            <a:r>
              <a:rPr lang="fi-FI" b="1" dirty="0"/>
              <a:t>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8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Minulla oli kovin väsyttävä päivä.</a:t>
            </a:r>
          </a:p>
          <a:p>
            <a:r>
              <a:rPr lang="en-US" b="1" dirty="0"/>
              <a:t>5. I’ve had a very tiring day.</a:t>
            </a:r>
            <a:endParaRPr lang="fi-FI" dirty="0"/>
          </a:p>
          <a:p>
            <a:endParaRPr lang="fi-FI" dirty="0"/>
          </a:p>
          <a:p>
            <a:r>
              <a:rPr lang="fi-FI" dirty="0"/>
              <a:t>6. Se oli kauhistuttava kokemus.</a:t>
            </a:r>
          </a:p>
          <a:p>
            <a:r>
              <a:rPr lang="en-US" b="1" dirty="0"/>
              <a:t>6. It was a terrifying/horrifying experience.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11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Katso tuota itkevää vauvaa – hän on söpö</a:t>
            </a:r>
          </a:p>
          <a:p>
            <a:r>
              <a:rPr lang="en-US" b="1" dirty="0"/>
              <a:t>7. </a:t>
            </a:r>
            <a:endParaRPr lang="en-US" b="1" dirty="0" smtClean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dirty="0"/>
              <a:t>8. Liito-orava </a:t>
            </a:r>
            <a:r>
              <a:rPr lang="fi-FI" i="1" dirty="0"/>
              <a:t>(=lentävä orava) </a:t>
            </a:r>
            <a:r>
              <a:rPr lang="fi-FI" dirty="0"/>
              <a:t>on uhanalainen eläin.</a:t>
            </a:r>
          </a:p>
          <a:p>
            <a:r>
              <a:rPr lang="en-US" b="1" dirty="0"/>
              <a:t>8. 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83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Katso tuota itkevää vauvaa – hän on söpö</a:t>
            </a:r>
          </a:p>
          <a:p>
            <a:r>
              <a:rPr lang="en-US" b="1" dirty="0"/>
              <a:t>7. Look at that crying baby - s/he’s cute.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dirty="0"/>
              <a:t>8. Liito-orava </a:t>
            </a:r>
            <a:r>
              <a:rPr lang="fi-FI" i="1" dirty="0"/>
              <a:t>(=lentävä orava) </a:t>
            </a:r>
            <a:r>
              <a:rPr lang="fi-FI" dirty="0"/>
              <a:t>on uhanalainen eläin.</a:t>
            </a:r>
          </a:p>
          <a:p>
            <a:r>
              <a:rPr lang="en-US" b="1" dirty="0"/>
              <a:t>8. 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284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Katso tuota itkevää vauvaa – hän on söpö</a:t>
            </a:r>
          </a:p>
          <a:p>
            <a:r>
              <a:rPr lang="en-US" b="1" dirty="0"/>
              <a:t>7. Look at that crying baby - s/he’s cute.</a:t>
            </a:r>
            <a:endParaRPr lang="fi-FI" dirty="0"/>
          </a:p>
          <a:p>
            <a:endParaRPr lang="fi-FI" dirty="0"/>
          </a:p>
          <a:p>
            <a:r>
              <a:rPr lang="fi-FI" dirty="0"/>
              <a:t>8. Liito-orava </a:t>
            </a:r>
            <a:r>
              <a:rPr lang="fi-FI" i="1" dirty="0"/>
              <a:t>(=lentävä orava) </a:t>
            </a:r>
            <a:r>
              <a:rPr lang="fi-FI" dirty="0"/>
              <a:t>on uhanalainen eläin.</a:t>
            </a:r>
          </a:p>
          <a:p>
            <a:r>
              <a:rPr lang="en-US" b="1" dirty="0"/>
              <a:t>8. The/A flying squirrel is an endangered animal</a:t>
            </a:r>
            <a:r>
              <a:rPr lang="en-US" b="1" dirty="0" smtClean="0"/>
              <a:t>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284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9. Kenneth ei ole kiinnostunut sulkapallosta.</a:t>
            </a:r>
          </a:p>
          <a:p>
            <a:r>
              <a:rPr lang="en-US" b="1" dirty="0"/>
              <a:t>9. 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fi-FI" dirty="0" smtClean="0"/>
              <a:t>10</a:t>
            </a:r>
            <a:r>
              <a:rPr lang="fi-FI" dirty="0"/>
              <a:t>. Huolimatta paljosta harjoittelusta en pärjännyt hyvin kisassa.</a:t>
            </a:r>
          </a:p>
          <a:p>
            <a:r>
              <a:rPr lang="en-US" b="1" dirty="0"/>
              <a:t>10.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83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9. Kenneth ei ole kiinnostunut sulkapallosta.</a:t>
            </a:r>
          </a:p>
          <a:p>
            <a:r>
              <a:rPr lang="en-US" b="1" dirty="0"/>
              <a:t>9. Kenneth is not interested in badminton.</a:t>
            </a:r>
            <a:endParaRPr lang="fi-FI" dirty="0"/>
          </a:p>
          <a:p>
            <a:endParaRPr lang="fi-FI" dirty="0"/>
          </a:p>
          <a:p>
            <a:r>
              <a:rPr lang="fi-FI" dirty="0"/>
              <a:t>10. Huolimatta paljosta harjoittelusta en pärjännyt hyvin kisassa.</a:t>
            </a:r>
          </a:p>
          <a:p>
            <a:r>
              <a:rPr lang="en-US" b="1" dirty="0"/>
              <a:t>10.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449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9. Kenneth ei ole kiinnostunut sulkapallosta.</a:t>
            </a:r>
          </a:p>
          <a:p>
            <a:r>
              <a:rPr lang="en-US" b="1" dirty="0"/>
              <a:t>9. Kenneth is not interested in badminton.</a:t>
            </a:r>
            <a:endParaRPr lang="fi-FI" dirty="0"/>
          </a:p>
          <a:p>
            <a:endParaRPr lang="fi-FI" dirty="0"/>
          </a:p>
          <a:p>
            <a:r>
              <a:rPr lang="fi-FI" dirty="0"/>
              <a:t>10. Huolimatta paljosta harjoittelusta en pärjännyt hyvin kisassa.</a:t>
            </a:r>
          </a:p>
          <a:p>
            <a:r>
              <a:rPr lang="en-US" b="1" dirty="0"/>
              <a:t>10. Despite </a:t>
            </a:r>
            <a:r>
              <a:rPr lang="en-US" b="1" dirty="0" err="1"/>
              <a:t>practising</a:t>
            </a:r>
            <a:r>
              <a:rPr lang="en-US" b="1" dirty="0"/>
              <a:t> a lot, I didn’t do well in the race.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449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En ole kovin hyvä pelaamaan salibandyä.</a:t>
            </a:r>
          </a:p>
          <a:p>
            <a:r>
              <a:rPr lang="en-US" b="1" dirty="0"/>
              <a:t>11. </a:t>
            </a:r>
            <a:endParaRPr lang="en-US" b="1" dirty="0" smtClean="0"/>
          </a:p>
          <a:p>
            <a:endParaRPr lang="en-US" b="1" dirty="0"/>
          </a:p>
          <a:p>
            <a:r>
              <a:rPr lang="fi-FI" dirty="0" smtClean="0"/>
              <a:t>12</a:t>
            </a:r>
            <a:r>
              <a:rPr lang="fi-FI" dirty="0"/>
              <a:t>. Mary pitää ajatuksesta kasvattaa omat vihanneksensa.</a:t>
            </a:r>
          </a:p>
          <a:p>
            <a:r>
              <a:rPr lang="en-US" b="1" dirty="0"/>
              <a:t>12.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En ole kovin hyvä pelaamaan salibandyä.</a:t>
            </a:r>
          </a:p>
          <a:p>
            <a:r>
              <a:rPr lang="en-US" b="1" dirty="0"/>
              <a:t>11. </a:t>
            </a:r>
            <a:r>
              <a:rPr lang="en-US" b="1" dirty="0" smtClean="0"/>
              <a:t>I’m not very good at playing floorball.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12. Mary pitää ajatuksesta kasvattaa omat vihanneksensa.</a:t>
            </a:r>
          </a:p>
          <a:p>
            <a:r>
              <a:rPr lang="en-US" b="1" dirty="0" smtClean="0"/>
              <a:t>12</a:t>
            </a:r>
            <a:r>
              <a:rPr lang="en-US" b="1" dirty="0"/>
              <a:t>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47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En ole kovin hyvä pelaamaan salibandyä.</a:t>
            </a:r>
          </a:p>
          <a:p>
            <a:r>
              <a:rPr lang="en-US" b="1" dirty="0"/>
              <a:t>11. I’m not very good at playing floorball.</a:t>
            </a:r>
            <a:endParaRPr lang="fi-FI" dirty="0"/>
          </a:p>
          <a:p>
            <a:endParaRPr lang="fi-FI" dirty="0"/>
          </a:p>
          <a:p>
            <a:r>
              <a:rPr lang="fi-FI" dirty="0"/>
              <a:t>12. Mary pitää ajatuksesta kasvattaa omat vihanneksensa.</a:t>
            </a:r>
          </a:p>
          <a:p>
            <a:r>
              <a:rPr lang="en-US" b="1" dirty="0"/>
              <a:t>12. Mary likes the idea of growing her own vegetables.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47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Hiihtäminen on hyvää harjoitusta.</a:t>
            </a:r>
          </a:p>
          <a:p>
            <a:r>
              <a:rPr lang="fi-FI" dirty="0"/>
              <a:t>1. </a:t>
            </a:r>
            <a:endParaRPr lang="fi-FI" dirty="0" smtClean="0"/>
          </a:p>
          <a:p>
            <a:r>
              <a:rPr lang="fi-FI" dirty="0"/>
              <a:t> </a:t>
            </a:r>
          </a:p>
          <a:p>
            <a:r>
              <a:rPr lang="fi-FI" dirty="0"/>
              <a:t>2. Kiinan oppiminen voi olla erittäin vaikeaa.</a:t>
            </a:r>
          </a:p>
          <a:p>
            <a:r>
              <a:rPr lang="en-US" dirty="0"/>
              <a:t>2. </a:t>
            </a:r>
            <a:endParaRPr lang="en-US" dirty="0" smtClean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11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13. Sää ei ole paranemassa.</a:t>
            </a:r>
          </a:p>
          <a:p>
            <a:endParaRPr lang="fi-FI" dirty="0" smtClean="0"/>
          </a:p>
          <a:p>
            <a:r>
              <a:rPr lang="fi-FI" dirty="0" smtClean="0"/>
              <a:t>14</a:t>
            </a:r>
            <a:r>
              <a:rPr lang="fi-FI" dirty="0"/>
              <a:t>. Ranskan opettaja on jäämässä eläkkeelle ensi lukuvuonna.</a:t>
            </a:r>
          </a:p>
          <a:p>
            <a:r>
              <a:rPr lang="en-US" b="1" dirty="0"/>
              <a:t>14.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13. Sää ei ole paranemassa.</a:t>
            </a:r>
          </a:p>
          <a:p>
            <a:r>
              <a:rPr lang="fi-FI" b="1" dirty="0"/>
              <a:t>13. The </a:t>
            </a:r>
            <a:r>
              <a:rPr lang="fi-FI" b="1" dirty="0" err="1"/>
              <a:t>weather</a:t>
            </a:r>
            <a:r>
              <a:rPr lang="fi-FI" b="1" dirty="0"/>
              <a:t> </a:t>
            </a:r>
            <a:r>
              <a:rPr lang="fi-FI" b="1" dirty="0" err="1"/>
              <a:t>isn’t</a:t>
            </a:r>
            <a:r>
              <a:rPr lang="fi-FI" b="1" dirty="0"/>
              <a:t> </a:t>
            </a:r>
            <a:r>
              <a:rPr lang="fi-FI" b="1" dirty="0" err="1"/>
              <a:t>improving</a:t>
            </a:r>
            <a:r>
              <a:rPr lang="fi-FI" b="1" dirty="0"/>
              <a:t>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dirty="0"/>
              <a:t>14. Ranskan opettaja on jäämässä eläkkeelle ensi lukuvuonna.</a:t>
            </a:r>
          </a:p>
          <a:p>
            <a:r>
              <a:rPr lang="en-US" b="1" dirty="0"/>
              <a:t>14.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24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13. Sää ei ole paranemassa.</a:t>
            </a:r>
          </a:p>
          <a:p>
            <a:r>
              <a:rPr lang="fi-FI" b="1" dirty="0"/>
              <a:t>13. The </a:t>
            </a:r>
            <a:r>
              <a:rPr lang="fi-FI" b="1" dirty="0" err="1"/>
              <a:t>weather</a:t>
            </a:r>
            <a:r>
              <a:rPr lang="fi-FI" b="1" dirty="0"/>
              <a:t> </a:t>
            </a:r>
            <a:r>
              <a:rPr lang="fi-FI" b="1" dirty="0" err="1"/>
              <a:t>isn’t</a:t>
            </a:r>
            <a:r>
              <a:rPr lang="fi-FI" b="1" dirty="0"/>
              <a:t> </a:t>
            </a:r>
            <a:r>
              <a:rPr lang="fi-FI" b="1" dirty="0" err="1"/>
              <a:t>improving</a:t>
            </a:r>
            <a:r>
              <a:rPr lang="fi-FI" b="1" dirty="0"/>
              <a:t>.</a:t>
            </a:r>
            <a:endParaRPr lang="fi-FI" dirty="0"/>
          </a:p>
          <a:p>
            <a:endParaRPr lang="fi-FI" dirty="0"/>
          </a:p>
          <a:p>
            <a:r>
              <a:rPr lang="fi-FI" dirty="0"/>
              <a:t>14. Ranskan opettaja on jäämässä eläkkeelle ensi lukuvuonna.</a:t>
            </a:r>
          </a:p>
          <a:p>
            <a:r>
              <a:rPr lang="en-US" b="1" dirty="0"/>
              <a:t>14. The French teacher is retiring next term.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24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15. Hidasta! Ajat liian lujaa!</a:t>
            </a:r>
          </a:p>
          <a:p>
            <a:r>
              <a:rPr lang="fi-FI" b="1" dirty="0"/>
              <a:t>15. </a:t>
            </a:r>
            <a:endParaRPr lang="fi-FI" b="1" dirty="0" smtClean="0"/>
          </a:p>
          <a:p>
            <a:endParaRPr lang="fi-FI" dirty="0"/>
          </a:p>
          <a:p>
            <a:r>
              <a:rPr lang="fi-FI" dirty="0"/>
              <a:t>16. Olen täällä odottamassa sinua palaavaksi.</a:t>
            </a:r>
          </a:p>
          <a:p>
            <a:r>
              <a:rPr lang="en-US" b="1" dirty="0"/>
              <a:t>16.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15. Hidasta! Ajat liian lujaa!</a:t>
            </a:r>
          </a:p>
          <a:p>
            <a:r>
              <a:rPr lang="fi-FI" b="1" dirty="0"/>
              <a:t>15. </a:t>
            </a:r>
            <a:r>
              <a:rPr lang="fi-FI" b="1" dirty="0" err="1"/>
              <a:t>Slow</a:t>
            </a:r>
            <a:r>
              <a:rPr lang="fi-FI" b="1" dirty="0"/>
              <a:t> </a:t>
            </a:r>
            <a:r>
              <a:rPr lang="fi-FI" b="1" dirty="0" err="1"/>
              <a:t>down</a:t>
            </a:r>
            <a:r>
              <a:rPr lang="fi-FI" b="1" dirty="0"/>
              <a:t>! </a:t>
            </a:r>
            <a:r>
              <a:rPr lang="en-US" b="1" dirty="0"/>
              <a:t>You’re driving too fast!</a:t>
            </a:r>
            <a:endParaRPr lang="fi-FI" dirty="0"/>
          </a:p>
          <a:p>
            <a:endParaRPr lang="fi-FI" dirty="0"/>
          </a:p>
          <a:p>
            <a:r>
              <a:rPr lang="fi-FI" dirty="0"/>
              <a:t>16. Olen täällä odottamassa sinua palaavaksi.</a:t>
            </a:r>
          </a:p>
          <a:p>
            <a:r>
              <a:rPr lang="en-US" b="1" dirty="0"/>
              <a:t>16.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20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15. Hidasta! Ajat liian lujaa!</a:t>
            </a:r>
          </a:p>
          <a:p>
            <a:r>
              <a:rPr lang="fi-FI" b="1" dirty="0"/>
              <a:t>15. </a:t>
            </a:r>
            <a:r>
              <a:rPr lang="fi-FI" b="1" dirty="0" err="1"/>
              <a:t>Slow</a:t>
            </a:r>
            <a:r>
              <a:rPr lang="fi-FI" b="1" dirty="0"/>
              <a:t> </a:t>
            </a:r>
            <a:r>
              <a:rPr lang="fi-FI" b="1" dirty="0" err="1"/>
              <a:t>down</a:t>
            </a:r>
            <a:r>
              <a:rPr lang="fi-FI" b="1" dirty="0"/>
              <a:t>! </a:t>
            </a:r>
            <a:r>
              <a:rPr lang="en-US" b="1" dirty="0"/>
              <a:t>You’re driving too fast!</a:t>
            </a:r>
            <a:endParaRPr lang="fi-FI" dirty="0"/>
          </a:p>
          <a:p>
            <a:endParaRPr lang="fi-FI" dirty="0"/>
          </a:p>
          <a:p>
            <a:r>
              <a:rPr lang="fi-FI" dirty="0"/>
              <a:t>16. Olen täällä odottamassa sinua palaavaksi.</a:t>
            </a:r>
          </a:p>
          <a:p>
            <a:r>
              <a:rPr lang="en-US" b="1" dirty="0"/>
              <a:t>16. I’ll be here waiting for you to come back.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20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17. Panetko pahaksesi odottaa tässä hetken?</a:t>
            </a:r>
          </a:p>
          <a:p>
            <a:r>
              <a:rPr lang="en-US" b="1" dirty="0"/>
              <a:t>17. </a:t>
            </a:r>
            <a:endParaRPr lang="en-US" b="1" dirty="0" smtClean="0"/>
          </a:p>
          <a:p>
            <a:endParaRPr lang="en-US" b="1" dirty="0"/>
          </a:p>
          <a:p>
            <a:r>
              <a:rPr lang="fi-FI" dirty="0" smtClean="0"/>
              <a:t>18</a:t>
            </a:r>
            <a:r>
              <a:rPr lang="fi-FI" dirty="0"/>
              <a:t>. Harry ei voi sietää jonossa odottamista.</a:t>
            </a:r>
          </a:p>
          <a:p>
            <a:r>
              <a:rPr lang="en-US" b="1" dirty="0"/>
              <a:t>18. </a:t>
            </a:r>
            <a:r>
              <a:rPr lang="en-US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17. Panetko pahaksesi odottaa tässä hetken?</a:t>
            </a:r>
          </a:p>
          <a:p>
            <a:r>
              <a:rPr lang="en-US" b="1" dirty="0"/>
              <a:t>17. Do you mind waiting here for a moment?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18. Harry ei voi sietää jonossa odottamista.</a:t>
            </a:r>
          </a:p>
          <a:p>
            <a:r>
              <a:rPr lang="en-US" b="1" dirty="0"/>
              <a:t>18.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283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17. Panetko pahaksesi odottaa tässä hetken?</a:t>
            </a:r>
          </a:p>
          <a:p>
            <a:r>
              <a:rPr lang="en-US" b="1" dirty="0"/>
              <a:t>17. Do you mind waiting here for a moment?</a:t>
            </a:r>
            <a:endParaRPr lang="fi-FI" dirty="0"/>
          </a:p>
          <a:p>
            <a:endParaRPr lang="fi-FI" dirty="0"/>
          </a:p>
          <a:p>
            <a:r>
              <a:rPr lang="fi-FI" dirty="0"/>
              <a:t>18. Harry ei voi sietää jonossa odottamista.</a:t>
            </a:r>
          </a:p>
          <a:p>
            <a:r>
              <a:rPr lang="en-US" b="1" dirty="0"/>
              <a:t>18. Harry can’t stand waiting in line / in a queue</a:t>
            </a:r>
            <a:r>
              <a:rPr lang="en-US" b="1" dirty="0" smtClean="0"/>
              <a:t>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2831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19. Älä vältä hammaslääkärille menemistä liian pitkään!</a:t>
            </a:r>
          </a:p>
          <a:p>
            <a:r>
              <a:rPr lang="en-US" b="1" dirty="0"/>
              <a:t>19. </a:t>
            </a:r>
            <a:endParaRPr lang="en-US" b="1" dirty="0" smtClean="0"/>
          </a:p>
          <a:p>
            <a:pPr marL="0" indent="0">
              <a:buNone/>
            </a:pPr>
            <a:r>
              <a:rPr lang="en-US" dirty="0"/>
              <a:t> </a:t>
            </a:r>
            <a:endParaRPr lang="fi-FI" dirty="0"/>
          </a:p>
          <a:p>
            <a:r>
              <a:rPr lang="fi-FI" dirty="0"/>
              <a:t>20. Emme voineet olla nauramatta hänen vitsilleen.</a:t>
            </a:r>
          </a:p>
          <a:p>
            <a:r>
              <a:rPr lang="en-US" b="1" dirty="0"/>
              <a:t>20.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Hiihtäminen on hyvää harjoitusta.</a:t>
            </a:r>
          </a:p>
          <a:p>
            <a:r>
              <a:rPr lang="fi-FI" dirty="0"/>
              <a:t>1. </a:t>
            </a:r>
            <a:r>
              <a:rPr lang="fi-FI" b="1" dirty="0" err="1"/>
              <a:t>Skiing</a:t>
            </a:r>
            <a:r>
              <a:rPr lang="fi-FI" b="1" dirty="0"/>
              <a:t> is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good</a:t>
            </a:r>
            <a:r>
              <a:rPr lang="fi-FI" b="1" dirty="0"/>
              <a:t> </a:t>
            </a:r>
            <a:r>
              <a:rPr lang="fi-FI" b="1" dirty="0" err="1"/>
              <a:t>exercise</a:t>
            </a:r>
            <a:r>
              <a:rPr lang="fi-FI" b="1" dirty="0"/>
              <a:t>.</a:t>
            </a:r>
          </a:p>
          <a:p>
            <a:endParaRPr lang="fi-FI" dirty="0"/>
          </a:p>
          <a:p>
            <a:r>
              <a:rPr lang="fi-FI" dirty="0"/>
              <a:t>2. Kiinan oppiminen voi olla erittäin vaikeaa.</a:t>
            </a:r>
          </a:p>
          <a:p>
            <a:r>
              <a:rPr lang="en-US" dirty="0"/>
              <a:t>2.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6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19. Älä vältä hammaslääkärille menemistä liian pitkään!</a:t>
            </a:r>
          </a:p>
          <a:p>
            <a:r>
              <a:rPr lang="en-US" b="1" dirty="0"/>
              <a:t>19. Do not avoid going to the dentist (for) too long!</a:t>
            </a:r>
            <a:endParaRPr lang="fi-FI" dirty="0"/>
          </a:p>
          <a:p>
            <a:endParaRPr lang="fi-FI" dirty="0"/>
          </a:p>
          <a:p>
            <a:r>
              <a:rPr lang="fi-FI" dirty="0"/>
              <a:t>20. Emme voineet olla nauramatta hänen vitsilleen.</a:t>
            </a:r>
          </a:p>
          <a:p>
            <a:r>
              <a:rPr lang="en-US" b="1" dirty="0"/>
              <a:t>20.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7344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19. Älä vältä hammaslääkärille menemistä liian pitkään!</a:t>
            </a:r>
          </a:p>
          <a:p>
            <a:r>
              <a:rPr lang="en-US" b="1" dirty="0"/>
              <a:t>19. Do not avoid going to the dentist (for) too long!</a:t>
            </a:r>
            <a:endParaRPr lang="fi-FI" dirty="0"/>
          </a:p>
          <a:p>
            <a:endParaRPr lang="fi-FI" dirty="0"/>
          </a:p>
          <a:p>
            <a:r>
              <a:rPr lang="fi-FI" dirty="0"/>
              <a:t>20. Emme voineet olla nauramatta hänen vitsilleen.</a:t>
            </a:r>
          </a:p>
          <a:p>
            <a:r>
              <a:rPr lang="en-US" b="1" dirty="0"/>
              <a:t>20. We couldn’t help laughing at his joke.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7344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21. Mikään ei vedä vertoja rentoutumiselle ulkoilmaporealtaassa.</a:t>
            </a:r>
          </a:p>
          <a:p>
            <a:r>
              <a:rPr lang="en-US" b="1" dirty="0"/>
              <a:t>21. </a:t>
            </a:r>
            <a:endParaRPr lang="en-US" b="1" dirty="0" smtClean="0"/>
          </a:p>
          <a:p>
            <a:endParaRPr lang="en-US" b="1" dirty="0"/>
          </a:p>
          <a:p>
            <a:r>
              <a:rPr lang="fi-FI" dirty="0" smtClean="0"/>
              <a:t>22</a:t>
            </a:r>
            <a:r>
              <a:rPr lang="fi-FI" dirty="0"/>
              <a:t>. Mene pois! Olen puuhakkaana lopettelemassa tätä harjoitusta.</a:t>
            </a:r>
          </a:p>
          <a:p>
            <a:r>
              <a:rPr lang="en-US" b="1" dirty="0"/>
              <a:t>22.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21. Mikään ei vedä vertoja rentoutumiselle ulkoilmaporealtaassa.</a:t>
            </a:r>
          </a:p>
          <a:p>
            <a:r>
              <a:rPr lang="en-US" b="1" dirty="0"/>
              <a:t>21. There is nothing like relaxing in an outdoor </a:t>
            </a:r>
            <a:r>
              <a:rPr lang="en-US" b="1" dirty="0" err="1"/>
              <a:t>jacuzzi</a:t>
            </a:r>
            <a:r>
              <a:rPr lang="en-US" b="1" dirty="0"/>
              <a:t>.</a:t>
            </a:r>
            <a:endParaRPr lang="fi-FI" dirty="0"/>
          </a:p>
          <a:p>
            <a:endParaRPr lang="fi-FI" dirty="0"/>
          </a:p>
          <a:p>
            <a:r>
              <a:rPr lang="fi-FI" dirty="0"/>
              <a:t>22. Mene pois! Olen puuhakkaana lopettelemassa tätä harjoitusta.</a:t>
            </a:r>
          </a:p>
          <a:p>
            <a:r>
              <a:rPr lang="en-US" b="1" dirty="0"/>
              <a:t>22.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65514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21. Mikään ei vedä vertoja rentoutumiselle ulkoilmaporealtaassa.</a:t>
            </a:r>
          </a:p>
          <a:p>
            <a:r>
              <a:rPr lang="en-US" b="1" dirty="0"/>
              <a:t>21. There is nothing like relaxing in an outdoor </a:t>
            </a:r>
            <a:r>
              <a:rPr lang="en-US" b="1" dirty="0" err="1"/>
              <a:t>jacuzzi</a:t>
            </a:r>
            <a:r>
              <a:rPr lang="en-US" b="1" dirty="0"/>
              <a:t>.</a:t>
            </a:r>
            <a:endParaRPr lang="fi-FI" dirty="0"/>
          </a:p>
          <a:p>
            <a:endParaRPr lang="fi-FI" dirty="0"/>
          </a:p>
          <a:p>
            <a:r>
              <a:rPr lang="fi-FI" dirty="0"/>
              <a:t>22. Mene pois! Olen puuhakkaana lopettelemassa tätä harjoitusta.</a:t>
            </a:r>
          </a:p>
          <a:p>
            <a:r>
              <a:rPr lang="en-US" b="1" dirty="0"/>
              <a:t>22. Go away! I’m busy finishing this exercise.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65514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23. Huvittaisiko sinua lähteä elokuviin?</a:t>
            </a:r>
          </a:p>
          <a:p>
            <a:r>
              <a:rPr lang="en-US" b="1" dirty="0"/>
              <a:t>23. </a:t>
            </a:r>
            <a:endParaRPr lang="en-US" b="1" dirty="0" smtClean="0"/>
          </a:p>
          <a:p>
            <a:endParaRPr lang="en-US" b="1" dirty="0" smtClean="0"/>
          </a:p>
          <a:p>
            <a:r>
              <a:rPr lang="fi-FI" dirty="0" smtClean="0"/>
              <a:t>24</a:t>
            </a:r>
            <a:r>
              <a:rPr lang="fi-FI" dirty="0"/>
              <a:t>. Ei kannata itkeä kaatunutta maitoa.</a:t>
            </a:r>
          </a:p>
          <a:p>
            <a:r>
              <a:rPr lang="en-US" b="1" dirty="0"/>
              <a:t>24.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02581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23. Huvittaisiko sinua lähteä elokuviin?</a:t>
            </a:r>
          </a:p>
          <a:p>
            <a:r>
              <a:rPr lang="en-US" b="1" dirty="0"/>
              <a:t>23. Do you feel like going to the cinema/movies?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24. Ei kannata itkeä kaatunutta maitoa.</a:t>
            </a:r>
          </a:p>
          <a:p>
            <a:r>
              <a:rPr lang="en-US" b="1" dirty="0"/>
              <a:t>24. 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01098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23. Huvittaisiko sinua lähteä elokuviin?</a:t>
            </a:r>
          </a:p>
          <a:p>
            <a:r>
              <a:rPr lang="en-US" b="1" dirty="0"/>
              <a:t>23. Do you feel like going to the cinema/movies?</a:t>
            </a:r>
            <a:endParaRPr lang="fi-FI" dirty="0"/>
          </a:p>
          <a:p>
            <a:endParaRPr lang="fi-FI" dirty="0"/>
          </a:p>
          <a:p>
            <a:r>
              <a:rPr lang="fi-FI" dirty="0"/>
              <a:t>24. Ei kannata itkeä kaatunutta maitoa.</a:t>
            </a:r>
          </a:p>
          <a:p>
            <a:r>
              <a:rPr lang="en-US" b="1" dirty="0"/>
              <a:t>24. It’s no use crying over spilled milk. (An English proverb).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010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Hiihtäminen on hyvää harjoitusta.</a:t>
            </a:r>
          </a:p>
          <a:p>
            <a:r>
              <a:rPr lang="fi-FI" dirty="0"/>
              <a:t>1. </a:t>
            </a:r>
            <a:r>
              <a:rPr lang="fi-FI" b="1" dirty="0" err="1"/>
              <a:t>Skiing</a:t>
            </a:r>
            <a:r>
              <a:rPr lang="fi-FI" b="1" dirty="0"/>
              <a:t> is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good</a:t>
            </a:r>
            <a:r>
              <a:rPr lang="fi-FI" b="1" dirty="0"/>
              <a:t> </a:t>
            </a:r>
            <a:r>
              <a:rPr lang="fi-FI" b="1" dirty="0" err="1"/>
              <a:t>exercise</a:t>
            </a:r>
            <a:r>
              <a:rPr lang="fi-FI" b="1" dirty="0"/>
              <a:t>.</a:t>
            </a:r>
          </a:p>
          <a:p>
            <a:endParaRPr lang="fi-FI" dirty="0"/>
          </a:p>
          <a:p>
            <a:r>
              <a:rPr lang="fi-FI" dirty="0"/>
              <a:t>2. Kiinan oppiminen voi olla erittäin vaikeaa.</a:t>
            </a:r>
          </a:p>
          <a:p>
            <a:r>
              <a:rPr lang="en-US" dirty="0"/>
              <a:t>2. </a:t>
            </a:r>
            <a:r>
              <a:rPr lang="en-US" b="1" dirty="0"/>
              <a:t>Learning Chinese can be very difficult.</a:t>
            </a:r>
            <a:endParaRPr lang="fi-FI" b="1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6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Bussin odottaminen ei ole kovin hauskaa.</a:t>
            </a:r>
          </a:p>
          <a:p>
            <a:r>
              <a:rPr lang="en-US" b="1" dirty="0"/>
              <a:t>3. </a:t>
            </a:r>
            <a:endParaRPr lang="en-US" b="1" dirty="0" smtClean="0"/>
          </a:p>
          <a:p>
            <a:endParaRPr lang="fi-FI" dirty="0"/>
          </a:p>
          <a:p>
            <a:r>
              <a:rPr lang="fi-FI" dirty="0"/>
              <a:t>4. Nähdyksi tuleminen on tärkeämpää kuin kuulluksi tuleminen.</a:t>
            </a:r>
          </a:p>
          <a:p>
            <a:r>
              <a:rPr lang="en-US" b="1" dirty="0"/>
              <a:t>4. </a:t>
            </a:r>
            <a:r>
              <a:rPr lang="en-US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83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Bussin odottaminen ei ole kovin hauskaa.</a:t>
            </a:r>
          </a:p>
          <a:p>
            <a:r>
              <a:rPr lang="en-US" b="1" dirty="0"/>
              <a:t>3. Waiting for a bus is not much fun.</a:t>
            </a:r>
            <a:endParaRPr lang="fi-FI" dirty="0"/>
          </a:p>
          <a:p>
            <a:endParaRPr lang="fi-FI" dirty="0"/>
          </a:p>
          <a:p>
            <a:r>
              <a:rPr lang="fi-FI" dirty="0"/>
              <a:t>4. Nähdyksi tuleminen on tärkeämpää kuin kuulluksi tuleminen.</a:t>
            </a:r>
          </a:p>
          <a:p>
            <a:r>
              <a:rPr lang="en-US" b="1" dirty="0"/>
              <a:t>4. </a:t>
            </a:r>
            <a:r>
              <a:rPr lang="en-US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868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Bussin odottaminen ei ole kovin hauskaa.</a:t>
            </a:r>
          </a:p>
          <a:p>
            <a:r>
              <a:rPr lang="en-US" b="1" dirty="0"/>
              <a:t>3. Waiting for a bus is not much fun.</a:t>
            </a:r>
            <a:endParaRPr lang="fi-FI" dirty="0"/>
          </a:p>
          <a:p>
            <a:endParaRPr lang="fi-FI" dirty="0"/>
          </a:p>
          <a:p>
            <a:r>
              <a:rPr lang="fi-FI" dirty="0"/>
              <a:t>4. Nähdyksi tuleminen on tärkeämpää kuin kuulluksi tuleminen.</a:t>
            </a:r>
          </a:p>
          <a:p>
            <a:r>
              <a:rPr lang="en-US" b="1" dirty="0"/>
              <a:t>4. Being seen is more important than being heard.</a:t>
            </a:r>
            <a:endParaRPr lang="fi-FI" dirty="0"/>
          </a:p>
          <a:p>
            <a:r>
              <a:rPr lang="en-US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868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Minulla oli kovin väsyttävä päivä.</a:t>
            </a:r>
          </a:p>
          <a:p>
            <a:r>
              <a:rPr lang="en-US" b="1" dirty="0"/>
              <a:t>5. </a:t>
            </a:r>
            <a:endParaRPr lang="en-US" b="1" dirty="0" smtClean="0"/>
          </a:p>
          <a:p>
            <a:endParaRPr lang="fi-FI" dirty="0"/>
          </a:p>
          <a:p>
            <a:r>
              <a:rPr lang="fi-FI" dirty="0"/>
              <a:t>6. Se oli kauhistuttava kokemus.</a:t>
            </a:r>
          </a:p>
          <a:p>
            <a:r>
              <a:rPr lang="en-US" b="1" dirty="0"/>
              <a:t>6</a:t>
            </a:r>
            <a:r>
              <a:rPr lang="en-US" b="1" dirty="0" smtClean="0"/>
              <a:t>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83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5. Minulla oli kovin väsyttävä päivä.</a:t>
            </a:r>
          </a:p>
          <a:p>
            <a:r>
              <a:rPr lang="en-US" b="1" dirty="0"/>
              <a:t>5. I’ve had a very tiring day.</a:t>
            </a:r>
            <a:endParaRPr lang="fi-FI" dirty="0"/>
          </a:p>
          <a:p>
            <a:endParaRPr lang="fi-FI" dirty="0"/>
          </a:p>
          <a:p>
            <a:r>
              <a:rPr lang="fi-FI" dirty="0"/>
              <a:t>6. Se oli kauhistuttava kokemus.</a:t>
            </a:r>
          </a:p>
          <a:p>
            <a:r>
              <a:rPr lang="en-US" b="1" dirty="0"/>
              <a:t>6. 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</a:t>
            </a:r>
            <a:r>
              <a:rPr lang="fi-FI" dirty="0" smtClean="0"/>
              <a:t> Ex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11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</TotalTime>
  <Words>1254</Words>
  <Application>Microsoft Office PowerPoint</Application>
  <PresentationFormat>Näytössä katseltava diaesitys (4:3)</PresentationFormat>
  <Paragraphs>221</Paragraphs>
  <Slides>37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37</vt:i4>
      </vt:variant>
    </vt:vector>
  </HeadingPairs>
  <TitlesOfParts>
    <vt:vector size="38" baseType="lpstr">
      <vt:lpstr>Aaltomuoto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  <vt:lpstr>IN5 Tukipaketti –ing Ex 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–ing Ex 11</dc:title>
  <dc:creator>Maxx</dc:creator>
  <cp:lastModifiedBy>Maxx</cp:lastModifiedBy>
  <cp:revision>3</cp:revision>
  <dcterms:created xsi:type="dcterms:W3CDTF">2020-12-15T12:19:23Z</dcterms:created>
  <dcterms:modified xsi:type="dcterms:W3CDTF">2020-12-15T12:55:39Z</dcterms:modified>
</cp:coreProperties>
</file>