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2" r:id="rId4"/>
    <p:sldId id="283" r:id="rId5"/>
    <p:sldId id="284" r:id="rId6"/>
    <p:sldId id="258" r:id="rId7"/>
    <p:sldId id="285" r:id="rId8"/>
    <p:sldId id="286" r:id="rId9"/>
    <p:sldId id="287" r:id="rId10"/>
    <p:sldId id="259" r:id="rId11"/>
    <p:sldId id="288" r:id="rId12"/>
    <p:sldId id="289" r:id="rId13"/>
    <p:sldId id="290" r:id="rId14"/>
    <p:sldId id="260" r:id="rId15"/>
    <p:sldId id="291" r:id="rId16"/>
    <p:sldId id="292" r:id="rId17"/>
    <p:sldId id="293" r:id="rId18"/>
    <p:sldId id="261" r:id="rId19"/>
    <p:sldId id="294" r:id="rId20"/>
    <p:sldId id="297" r:id="rId21"/>
    <p:sldId id="295" r:id="rId22"/>
    <p:sldId id="296" r:id="rId23"/>
    <p:sldId id="262" r:id="rId24"/>
    <p:sldId id="298" r:id="rId25"/>
    <p:sldId id="299" r:id="rId26"/>
    <p:sldId id="300" r:id="rId27"/>
    <p:sldId id="263" r:id="rId28"/>
    <p:sldId id="301" r:id="rId29"/>
    <p:sldId id="302" r:id="rId30"/>
    <p:sldId id="303" r:id="rId31"/>
    <p:sldId id="304" r:id="rId32"/>
    <p:sldId id="264" r:id="rId33"/>
    <p:sldId id="305" r:id="rId34"/>
    <p:sldId id="306" r:id="rId35"/>
    <p:sldId id="307" r:id="rId36"/>
    <p:sldId id="308" r:id="rId37"/>
    <p:sldId id="309" r:id="rId38"/>
    <p:sldId id="311" r:id="rId39"/>
    <p:sldId id="310" r:id="rId40"/>
    <p:sldId id="265" r:id="rId41"/>
    <p:sldId id="312" r:id="rId42"/>
    <p:sldId id="313" r:id="rId43"/>
    <p:sldId id="314" r:id="rId44"/>
    <p:sldId id="266" r:id="rId45"/>
    <p:sldId id="315" r:id="rId46"/>
    <p:sldId id="316" r:id="rId47"/>
    <p:sldId id="317" r:id="rId48"/>
    <p:sldId id="318" r:id="rId49"/>
    <p:sldId id="319" r:id="rId50"/>
    <p:sldId id="320" r:id="rId51"/>
    <p:sldId id="267" r:id="rId52"/>
    <p:sldId id="321" r:id="rId53"/>
    <p:sldId id="322" r:id="rId54"/>
    <p:sldId id="323" r:id="rId55"/>
    <p:sldId id="324" r:id="rId56"/>
    <p:sldId id="325" r:id="rId57"/>
    <p:sldId id="269" r:id="rId58"/>
    <p:sldId id="326" r:id="rId59"/>
    <p:sldId id="327" r:id="rId60"/>
    <p:sldId id="328" r:id="rId61"/>
    <p:sldId id="329" r:id="rId62"/>
    <p:sldId id="270" r:id="rId63"/>
    <p:sldId id="330" r:id="rId64"/>
    <p:sldId id="331" r:id="rId65"/>
    <p:sldId id="332" r:id="rId66"/>
    <p:sldId id="333" r:id="rId67"/>
    <p:sldId id="334" r:id="rId68"/>
    <p:sldId id="335" r:id="rId69"/>
    <p:sldId id="271" r:id="rId70"/>
    <p:sldId id="336" r:id="rId71"/>
    <p:sldId id="337" r:id="rId72"/>
    <p:sldId id="338" r:id="rId73"/>
    <p:sldId id="339" r:id="rId74"/>
    <p:sldId id="340" r:id="rId75"/>
    <p:sldId id="341" r:id="rId76"/>
    <p:sldId id="342" r:id="rId77"/>
    <p:sldId id="343" r:id="rId78"/>
    <p:sldId id="344" r:id="rId79"/>
    <p:sldId id="345" r:id="rId80"/>
    <p:sldId id="273" r:id="rId81"/>
    <p:sldId id="346" r:id="rId82"/>
    <p:sldId id="347" r:id="rId83"/>
    <p:sldId id="348" r:id="rId84"/>
    <p:sldId id="349" r:id="rId85"/>
    <p:sldId id="274" r:id="rId86"/>
    <p:sldId id="350" r:id="rId87"/>
    <p:sldId id="351" r:id="rId88"/>
    <p:sldId id="352" r:id="rId89"/>
    <p:sldId id="353" r:id="rId90"/>
    <p:sldId id="354" r:id="rId91"/>
    <p:sldId id="275" r:id="rId92"/>
    <p:sldId id="355" r:id="rId93"/>
    <p:sldId id="356" r:id="rId94"/>
    <p:sldId id="357" r:id="rId95"/>
    <p:sldId id="276" r:id="rId96"/>
    <p:sldId id="358" r:id="rId97"/>
    <p:sldId id="359" r:id="rId98"/>
    <p:sldId id="360" r:id="rId9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14. Lisää </a:t>
            </a:r>
            <a:r>
              <a:rPr lang="fi-FI" b="1" i="1" dirty="0"/>
              <a:t>to </a:t>
            </a:r>
            <a:r>
              <a:rPr lang="fi-FI" b="1" dirty="0"/>
              <a:t>+ infinitiivi, </a:t>
            </a:r>
            <a:r>
              <a:rPr lang="fi-FI" b="1" dirty="0" smtClean="0"/>
              <a:t>infinitiivi ilman tunnusta tai </a:t>
            </a:r>
            <a:r>
              <a:rPr lang="fi-FI" b="1" i="1" dirty="0" err="1"/>
              <a:t>ing</a:t>
            </a:r>
            <a:r>
              <a:rPr lang="fi-FI" b="1" dirty="0" err="1"/>
              <a:t>-muoto</a:t>
            </a:r>
            <a:r>
              <a:rPr lang="fi-FI" b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33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 smtClean="0"/>
              <a:t>*** </a:t>
            </a:r>
            <a:r>
              <a:rPr lang="en-US" dirty="0" smtClean="0"/>
              <a:t>it</a:t>
            </a:r>
            <a:r>
              <a:rPr lang="en-US" dirty="0"/>
              <a:t>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b="1" dirty="0"/>
              <a:t>opening </a:t>
            </a:r>
            <a:r>
              <a:rPr lang="en-US" dirty="0"/>
              <a:t>your 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b="1" dirty="0"/>
              <a:t>opening </a:t>
            </a:r>
            <a:r>
              <a:rPr lang="en-US" dirty="0"/>
              <a:t>your 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b="1" dirty="0"/>
              <a:t>to upset </a:t>
            </a:r>
            <a:r>
              <a:rPr lang="en-US" dirty="0"/>
              <a:t>you 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exhausted</a:t>
            </a:r>
            <a:r>
              <a:rPr lang="en-US" dirty="0"/>
              <a:t>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exhausted</a:t>
            </a:r>
            <a:r>
              <a:rPr lang="en-US" dirty="0"/>
              <a:t>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b="1" dirty="0"/>
              <a:t>feeling </a:t>
            </a:r>
            <a:r>
              <a:rPr lang="en-US" dirty="0"/>
              <a:t>exhausted.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b="1" dirty="0"/>
              <a:t>feeling </a:t>
            </a:r>
            <a:r>
              <a:rPr lang="en-US" dirty="0"/>
              <a:t>exhausted.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b="1" dirty="0"/>
              <a:t>enter </a:t>
            </a:r>
            <a:r>
              <a:rPr lang="en-US" dirty="0"/>
              <a:t>the 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it’s difficult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as </a:t>
            </a:r>
            <a:r>
              <a:rPr lang="en-US" dirty="0"/>
              <a:t>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as </a:t>
            </a:r>
            <a:r>
              <a:rPr lang="en-US" dirty="0"/>
              <a:t>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basketball </a:t>
            </a:r>
            <a:r>
              <a:rPr lang="en-US" dirty="0"/>
              <a:t>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0886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b="1" dirty="0"/>
              <a:t>not try </a:t>
            </a:r>
            <a:r>
              <a:rPr lang="en-US" dirty="0"/>
              <a:t>this 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b="1" dirty="0"/>
              <a:t>not try </a:t>
            </a:r>
            <a:r>
              <a:rPr lang="en-US" dirty="0"/>
              <a:t>this 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b="1" dirty="0"/>
              <a:t>waiting </a:t>
            </a:r>
            <a:r>
              <a:rPr lang="en-US" dirty="0"/>
              <a:t>any 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 smtClean="0"/>
              <a:t>*** </a:t>
            </a:r>
            <a:r>
              <a:rPr lang="en-US" dirty="0" smtClean="0"/>
              <a:t>my </a:t>
            </a:r>
            <a:r>
              <a:rPr lang="en-US" dirty="0"/>
              <a:t>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not do </a:t>
            </a:r>
            <a:r>
              <a:rPr lang="en-US" dirty="0"/>
              <a:t>it 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not do </a:t>
            </a:r>
            <a:r>
              <a:rPr lang="en-US" dirty="0"/>
              <a:t>it 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b="1" dirty="0"/>
              <a:t>to water </a:t>
            </a:r>
            <a:r>
              <a:rPr lang="en-US" dirty="0"/>
              <a:t>his 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basketball </a:t>
            </a:r>
            <a:r>
              <a:rPr lang="en-US" dirty="0"/>
              <a:t>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b="1" dirty="0"/>
              <a:t>moving</a:t>
            </a:r>
            <a:r>
              <a:rPr lang="en-US" dirty="0"/>
              <a:t> to 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b="1" dirty="0"/>
              <a:t>moving</a:t>
            </a:r>
            <a:r>
              <a:rPr lang="en-US" dirty="0"/>
              <a:t> to 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b="1" dirty="0"/>
              <a:t>shouting</a:t>
            </a:r>
            <a:r>
              <a:rPr lang="en-US" dirty="0"/>
              <a:t> at 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0840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place of my own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b="1" dirty="0" smtClean="0"/>
              <a:t>tri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m</a:t>
            </a:r>
            <a:r>
              <a:rPr lang="en-US" dirty="0" smtClean="0"/>
              <a:t> </a:t>
            </a:r>
            <a:r>
              <a:rPr lang="en-US" dirty="0"/>
              <a:t>the 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disturbed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anyone</a:t>
            </a:r>
            <a:r>
              <a:rPr lang="en-US" dirty="0"/>
              <a:t>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b="1" dirty="0"/>
              <a:t>to mow</a:t>
            </a:r>
            <a:r>
              <a:rPr lang="en-US" dirty="0"/>
              <a:t> the 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1251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b="1" dirty="0"/>
              <a:t>to mow</a:t>
            </a:r>
            <a:r>
              <a:rPr lang="en-US" dirty="0"/>
              <a:t> the lawn and </a:t>
            </a:r>
            <a:r>
              <a:rPr lang="en-US" dirty="0" smtClean="0"/>
              <a:t> </a:t>
            </a:r>
            <a:r>
              <a:rPr lang="en-US" b="1" dirty="0" smtClean="0"/>
              <a:t>trim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b="1" dirty="0"/>
              <a:t>playing</a:t>
            </a:r>
            <a:r>
              <a:rPr lang="en-US" dirty="0"/>
              <a:t> basketball 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b="1" dirty="0"/>
              <a:t>to have been sent</a:t>
            </a:r>
            <a:r>
              <a:rPr lang="en-US" dirty="0"/>
              <a:t> 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b="1" dirty="0"/>
              <a:t>to have been sent</a:t>
            </a:r>
            <a:r>
              <a:rPr lang="en-US" dirty="0"/>
              <a:t> 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b="1" dirty="0"/>
              <a:t>be looked into</a:t>
            </a:r>
            <a:r>
              <a:rPr lang="en-US" dirty="0"/>
              <a:t> immediately.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ticket office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</a:t>
            </a:r>
            <a:r>
              <a:rPr lang="en-US" dirty="0" smtClean="0"/>
              <a:t>opportunity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b="1" dirty="0"/>
              <a:t>being given / having been given;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b="1" dirty="0"/>
              <a:t>playing</a:t>
            </a:r>
            <a:r>
              <a:rPr lang="en-US" dirty="0"/>
              <a:t> basketball 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to go</a:t>
            </a:r>
            <a:r>
              <a:rPr lang="en-US" dirty="0"/>
              <a:t> 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b="1" dirty="0"/>
              <a:t>being given / having been given; </a:t>
            </a:r>
            <a:r>
              <a:rPr lang="en-US" dirty="0"/>
              <a:t>this opportunity</a:t>
            </a:r>
            <a:r>
              <a:rPr lang="en-US" b="1" dirty="0"/>
              <a:t> to </a:t>
            </a:r>
            <a:r>
              <a:rPr lang="en-US" b="1" dirty="0" smtClean="0"/>
              <a:t>visit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 smtClean="0"/>
              <a:t>*** </a:t>
            </a:r>
            <a:r>
              <a:rPr lang="en-US" dirty="0" smtClean="0"/>
              <a:t>right </a:t>
            </a:r>
            <a:r>
              <a:rPr lang="en-US" dirty="0"/>
              <a:t>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with </a:t>
            </a:r>
            <a:r>
              <a:rPr lang="en-US" dirty="0"/>
              <a:t>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with </a:t>
            </a:r>
            <a:r>
              <a:rPr lang="en-US" dirty="0"/>
              <a:t>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might</a:t>
            </a:r>
            <a:endParaRPr lang="fi-FI" dirty="0"/>
          </a:p>
          <a:p>
            <a:r>
              <a:rPr lang="en-US" b="1" dirty="0"/>
              <a:t>be</a:t>
            </a:r>
            <a:r>
              <a:rPr lang="en-US" dirty="0"/>
              <a:t> 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</a:t>
            </a:r>
            <a:r>
              <a:rPr lang="en-US" dirty="0" smtClean="0"/>
              <a:t>might</a:t>
            </a:r>
            <a:r>
              <a:rPr lang="fi-FI" dirty="0" smtClean="0"/>
              <a:t> </a:t>
            </a:r>
            <a:r>
              <a:rPr lang="en-US" b="1" dirty="0" smtClean="0"/>
              <a:t>be</a:t>
            </a:r>
            <a:r>
              <a:rPr lang="en-US" dirty="0" smtClean="0"/>
              <a:t> </a:t>
            </a:r>
            <a:r>
              <a:rPr lang="en-US" dirty="0"/>
              <a:t>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b="1" dirty="0"/>
              <a:t>to do</a:t>
            </a:r>
            <a:r>
              <a:rPr lang="en-US" dirty="0"/>
              <a:t> and 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</a:t>
            </a:r>
            <a:r>
              <a:rPr lang="en-US" dirty="0" smtClean="0"/>
              <a:t>might</a:t>
            </a:r>
            <a:r>
              <a:rPr lang="fi-FI" dirty="0" smtClean="0"/>
              <a:t> </a:t>
            </a:r>
            <a:r>
              <a:rPr lang="en-US" b="1" dirty="0" smtClean="0"/>
              <a:t>be</a:t>
            </a:r>
            <a:r>
              <a:rPr lang="en-US" dirty="0" smtClean="0"/>
              <a:t> </a:t>
            </a:r>
            <a:r>
              <a:rPr lang="en-US" dirty="0"/>
              <a:t>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b="1" dirty="0"/>
              <a:t>to do</a:t>
            </a:r>
            <a:r>
              <a:rPr lang="en-US" dirty="0"/>
              <a:t> and where</a:t>
            </a:r>
            <a:r>
              <a:rPr lang="en-US" b="1" dirty="0"/>
              <a:t> to go</a:t>
            </a:r>
            <a:r>
              <a:rPr lang="en-US" dirty="0"/>
              <a:t> 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8486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yourself</a:t>
            </a:r>
            <a:r>
              <a:rPr lang="en-US" dirty="0"/>
              <a:t>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yourself</a:t>
            </a:r>
            <a:r>
              <a:rPr lang="en-US" dirty="0"/>
              <a:t>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 smtClean="0"/>
              <a:t>*** </a:t>
            </a:r>
            <a:r>
              <a:rPr lang="en-US" dirty="0" smtClean="0"/>
              <a:t>me </a:t>
            </a:r>
            <a:r>
              <a:rPr lang="en-US" dirty="0"/>
              <a:t>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b="1" dirty="0"/>
              <a:t>sit</a:t>
            </a:r>
            <a:r>
              <a:rPr lang="en-US" dirty="0"/>
              <a:t> still.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b="1" dirty="0"/>
              <a:t>sit</a:t>
            </a:r>
            <a:r>
              <a:rPr lang="en-US" dirty="0"/>
              <a:t> still.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b="1" dirty="0"/>
              <a:t>to sit </a:t>
            </a:r>
            <a:r>
              <a:rPr lang="en-US" dirty="0"/>
              <a:t>quietly.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a great way </a:t>
            </a:r>
            <a:r>
              <a:rPr lang="en-US" b="1" dirty="0" smtClean="0"/>
              <a:t> *** </a:t>
            </a:r>
            <a:r>
              <a:rPr lang="en-US" dirty="0" smtClean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 smtClean="0"/>
              <a:t> *** </a:t>
            </a:r>
            <a:r>
              <a:rPr lang="en-US" dirty="0" smtClean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/>
              <a:t>to send </a:t>
            </a:r>
            <a:r>
              <a:rPr lang="en-US" dirty="0"/>
              <a:t>us the information. We </a:t>
            </a:r>
            <a:r>
              <a:rPr lang="en-US" dirty="0" smtClean="0"/>
              <a:t>need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/>
              <a:t>to send </a:t>
            </a:r>
            <a:r>
              <a:rPr lang="en-US" dirty="0"/>
              <a:t>us 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have</a:t>
            </a:r>
            <a:r>
              <a:rPr lang="en-US" dirty="0"/>
              <a:t> it 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 smtClean="0"/>
              <a:t>*** </a:t>
            </a:r>
            <a:r>
              <a:rPr lang="en-US" dirty="0" smtClean="0"/>
              <a:t>trying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through</a:t>
            </a:r>
            <a:endParaRPr lang="fi-FI" dirty="0"/>
          </a:p>
          <a:p>
            <a:r>
              <a:rPr lang="en-US" dirty="0"/>
              <a:t>the 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b="1" dirty="0"/>
              <a:t>taking</a:t>
            </a:r>
            <a:r>
              <a:rPr lang="en-US" dirty="0"/>
              <a:t> breaks 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b="1" dirty="0"/>
              <a:t>taking</a:t>
            </a:r>
            <a:r>
              <a:rPr lang="en-US" dirty="0"/>
              <a:t> breaks while </a:t>
            </a:r>
            <a:r>
              <a:rPr lang="en-US" b="1" dirty="0"/>
              <a:t>using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 smtClean="0"/>
              <a:t>*** </a:t>
            </a:r>
            <a:r>
              <a:rPr lang="en-US" dirty="0" smtClean="0"/>
              <a:t>how </a:t>
            </a:r>
            <a:r>
              <a:rPr lang="en-US" dirty="0"/>
              <a:t>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if </a:t>
            </a:r>
            <a:r>
              <a:rPr lang="en-US" dirty="0"/>
              <a:t>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if </a:t>
            </a:r>
            <a:r>
              <a:rPr lang="en-US" dirty="0"/>
              <a:t>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being </a:t>
            </a:r>
            <a:r>
              <a:rPr lang="en-US" b="1" dirty="0" smtClean="0"/>
              <a:t>allowed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being </a:t>
            </a:r>
            <a:r>
              <a:rPr lang="en-US" b="1" dirty="0" smtClean="0"/>
              <a:t>allowed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go</a:t>
            </a:r>
            <a:r>
              <a:rPr lang="en-US" dirty="0"/>
              <a:t> to 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593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b="1" dirty="0"/>
              <a:t>to call</a:t>
            </a:r>
            <a:r>
              <a:rPr lang="en-US" dirty="0"/>
              <a:t> the 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 smtClean="0"/>
              <a:t>*** </a:t>
            </a:r>
            <a:r>
              <a:rPr lang="en-US" dirty="0" smtClean="0"/>
              <a:t>through </a:t>
            </a:r>
            <a:r>
              <a:rPr lang="en-US" dirty="0"/>
              <a:t>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 smtClean="0"/>
              <a:t>*** </a:t>
            </a:r>
            <a:r>
              <a:rPr lang="en-US" dirty="0" smtClean="0"/>
              <a:t>there </a:t>
            </a:r>
            <a:r>
              <a:rPr lang="en-US" dirty="0"/>
              <a:t>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 smtClean="0"/>
              <a:t>*** </a:t>
            </a:r>
            <a:r>
              <a:rPr lang="en-US" dirty="0" smtClean="0"/>
              <a:t>there </a:t>
            </a:r>
            <a:r>
              <a:rPr lang="en-US" dirty="0"/>
              <a:t>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b="1" dirty="0"/>
              <a:t>stay</a:t>
            </a:r>
            <a:r>
              <a:rPr lang="en-US" dirty="0"/>
              <a:t> at 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b="1" dirty="0"/>
              <a:t>stay</a:t>
            </a:r>
            <a:r>
              <a:rPr lang="en-US" dirty="0"/>
              <a:t> at 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b="1" dirty="0" smtClean="0"/>
              <a:t>going</a:t>
            </a:r>
            <a:r>
              <a:rPr lang="en-US" dirty="0" smtClean="0"/>
              <a:t> </a:t>
            </a:r>
            <a:r>
              <a:rPr lang="en-US" dirty="0"/>
              <a:t>on 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the police for speeding he admitted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too</a:t>
            </a:r>
            <a:endParaRPr lang="fi-FI" dirty="0"/>
          </a:p>
          <a:p>
            <a:r>
              <a:rPr lang="en-US" dirty="0"/>
              <a:t>fast 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b="1" dirty="0"/>
              <a:t>getting up </a:t>
            </a:r>
            <a:r>
              <a:rPr lang="en-US" dirty="0"/>
              <a:t>early 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b="1" dirty="0"/>
              <a:t>to call</a:t>
            </a:r>
            <a:r>
              <a:rPr lang="en-US" dirty="0"/>
              <a:t> the 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/>
              <a:t>Smoking</a:t>
            </a:r>
            <a:r>
              <a:rPr lang="en-US" dirty="0"/>
              <a:t> is 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b="1" dirty="0"/>
              <a:t>getting up </a:t>
            </a:r>
            <a:r>
              <a:rPr lang="en-US" dirty="0"/>
              <a:t>early 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set</a:t>
            </a:r>
            <a:r>
              <a:rPr lang="en-US" dirty="0"/>
              <a:t> the 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 smtClean="0"/>
              <a:t>*** </a:t>
            </a:r>
            <a:r>
              <a:rPr lang="en-US" dirty="0" smtClean="0"/>
              <a:t>late </a:t>
            </a:r>
            <a:r>
              <a:rPr lang="en-US" dirty="0"/>
              <a:t>at weekends but that was before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b="1" dirty="0"/>
              <a:t>buying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b="1" dirty="0"/>
              <a:t>buying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b="1" dirty="0"/>
              <a:t>to be walked</a:t>
            </a:r>
            <a:r>
              <a:rPr lang="en-US" dirty="0"/>
              <a:t> 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music is a good way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the 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b="1" dirty="0"/>
              <a:t>to relax</a:t>
            </a:r>
            <a:r>
              <a:rPr lang="en-US" dirty="0"/>
              <a:t> but 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b="1" dirty="0"/>
              <a:t>to relax</a:t>
            </a:r>
            <a:r>
              <a:rPr lang="en-US" dirty="0"/>
              <a:t> but 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b="1" dirty="0"/>
              <a:t>not to wake up</a:t>
            </a:r>
            <a:r>
              <a:rPr lang="en-US" dirty="0"/>
              <a:t> the 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5398</Words>
  <Application>Microsoft Office PowerPoint</Application>
  <PresentationFormat>Näytössä katseltava diaesitys (4:3)</PresentationFormat>
  <Paragraphs>363</Paragraphs>
  <Slides>98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98</vt:i4>
      </vt:variant>
    </vt:vector>
  </HeadingPairs>
  <TitlesOfParts>
    <vt:vector size="99" baseType="lpstr">
      <vt:lpstr>Koristeellinen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Ex 14</dc:title>
  <dc:creator>Maxx</dc:creator>
  <cp:lastModifiedBy>Maxx</cp:lastModifiedBy>
  <cp:revision>5</cp:revision>
  <dcterms:created xsi:type="dcterms:W3CDTF">2020-12-15T14:28:33Z</dcterms:created>
  <dcterms:modified xsi:type="dcterms:W3CDTF">2020-12-15T15:12:15Z</dcterms:modified>
</cp:coreProperties>
</file>