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79" r:id="rId2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uorakulmi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Suorakulmi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i-FI"/>
          </a:p>
        </p:txBody>
      </p:sp>
      <p:sp>
        <p:nvSpPr>
          <p:cNvPr id="16" name="Tekstin paikkamerkki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5" name="Tekstin paikkamerkki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kulmi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uorakulmi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69400D-1BF7-4C2D-AE4C-5A68DF72F4C8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kulmi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1823AF8-A7C5-41F4-873D-44E99F5F7964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fi-FI" b="1" dirty="0"/>
              <a:t>2. Täydennä lauseet sopivilla infinitiivimuodoilla. Mieti, onko kyseessä mennyt tapahtuma ja </a:t>
            </a:r>
            <a:r>
              <a:rPr lang="fi-FI" b="1" dirty="0" smtClean="0"/>
              <a:t>tarvitaanko</a:t>
            </a:r>
            <a:r>
              <a:rPr lang="fi-FI" dirty="0" smtClean="0"/>
              <a:t> </a:t>
            </a:r>
            <a:r>
              <a:rPr lang="en-US" b="1" dirty="0" err="1" smtClean="0"/>
              <a:t>mahdollisesti</a:t>
            </a:r>
            <a:r>
              <a:rPr lang="en-US" b="1" dirty="0" smtClean="0"/>
              <a:t> </a:t>
            </a:r>
            <a:r>
              <a:rPr lang="en-US" b="1" dirty="0" err="1"/>
              <a:t>passiivia</a:t>
            </a:r>
            <a:r>
              <a:rPr lang="en-US" b="1" dirty="0"/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97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4. The detectives in the book seem </a:t>
            </a:r>
            <a:r>
              <a:rPr lang="en-US" b="1" dirty="0"/>
              <a:t>to be faced; </a:t>
            </a:r>
            <a:r>
              <a:rPr lang="en-US" dirty="0"/>
              <a:t>with all kinds of setbacks but always in the end they will </a:t>
            </a:r>
            <a:r>
              <a:rPr lang="en-US" b="1" dirty="0"/>
              <a:t>solve / have solved</a:t>
            </a:r>
            <a:r>
              <a:rPr lang="en-US" dirty="0"/>
              <a:t> the case. </a:t>
            </a:r>
            <a:r>
              <a:rPr lang="en-US" i="1" dirty="0"/>
              <a:t>(face; solve)</a:t>
            </a:r>
            <a:endParaRPr lang="fi-FI" dirty="0"/>
          </a:p>
          <a:p>
            <a:r>
              <a:rPr lang="en-US" dirty="0"/>
              <a:t>5. You must</a:t>
            </a:r>
            <a:r>
              <a:rPr lang="en-US" b="1" dirty="0"/>
              <a:t> have felt</a:t>
            </a:r>
            <a:r>
              <a:rPr lang="en-US" dirty="0"/>
              <a:t> satisfied when you finished your race in record time.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6. You need </a:t>
            </a:r>
            <a:r>
              <a:rPr lang="en-US" b="1" dirty="0"/>
              <a:t>to bring</a:t>
            </a:r>
            <a:r>
              <a:rPr lang="en-US" dirty="0"/>
              <a:t> your medals to school for everyone to see</a:t>
            </a:r>
            <a:r>
              <a:rPr lang="en-US" i="1" dirty="0"/>
              <a:t>. (bring)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4086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7. The medals should </a:t>
            </a:r>
            <a:r>
              <a:rPr lang="en-US" b="1" dirty="0" smtClean="0"/>
              <a:t>*** </a:t>
            </a:r>
            <a:r>
              <a:rPr lang="en-US" dirty="0" smtClean="0"/>
              <a:t>lying </a:t>
            </a:r>
            <a:r>
              <a:rPr lang="en-US" dirty="0"/>
              <a:t>around anywhere. </a:t>
            </a:r>
            <a:r>
              <a:rPr lang="en-US" i="1" dirty="0"/>
              <a:t>(not; leave)</a:t>
            </a:r>
            <a:endParaRPr lang="fi-FI" dirty="0"/>
          </a:p>
          <a:p>
            <a:r>
              <a:rPr lang="en-US" dirty="0"/>
              <a:t>8. You must be so proud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for the national team. </a:t>
            </a:r>
            <a:r>
              <a:rPr lang="en-US" i="1" dirty="0"/>
              <a:t>(choose)</a:t>
            </a:r>
            <a:endParaRPr lang="fi-FI" dirty="0"/>
          </a:p>
          <a:p>
            <a:r>
              <a:rPr lang="en-US" dirty="0"/>
              <a:t>9. The thieves must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in </a:t>
            </a:r>
            <a:r>
              <a:rPr lang="en-US" dirty="0"/>
              <a:t>through that window. </a:t>
            </a:r>
            <a:r>
              <a:rPr lang="en-US" i="1" dirty="0"/>
              <a:t>(come)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524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7. The medals should </a:t>
            </a:r>
            <a:r>
              <a:rPr lang="en-US" b="1" dirty="0"/>
              <a:t>not be left</a:t>
            </a:r>
            <a:r>
              <a:rPr lang="en-US" dirty="0"/>
              <a:t> lying around anywhere. </a:t>
            </a:r>
            <a:r>
              <a:rPr lang="en-US" i="1" dirty="0"/>
              <a:t>(not; leave)</a:t>
            </a:r>
            <a:endParaRPr lang="fi-FI" dirty="0"/>
          </a:p>
          <a:p>
            <a:r>
              <a:rPr lang="en-US" dirty="0"/>
              <a:t>8. You must be so proud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for the national team. </a:t>
            </a:r>
            <a:r>
              <a:rPr lang="en-US" i="1" dirty="0"/>
              <a:t>(choose)</a:t>
            </a:r>
            <a:endParaRPr lang="fi-FI" dirty="0"/>
          </a:p>
          <a:p>
            <a:r>
              <a:rPr lang="en-US" dirty="0"/>
              <a:t>9. The thieves must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in </a:t>
            </a:r>
            <a:r>
              <a:rPr lang="en-US" dirty="0"/>
              <a:t>through that window. </a:t>
            </a:r>
            <a:r>
              <a:rPr lang="en-US" i="1" dirty="0"/>
              <a:t>(come)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9121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7. The medals should </a:t>
            </a:r>
            <a:r>
              <a:rPr lang="en-US" b="1" dirty="0"/>
              <a:t>not be left</a:t>
            </a:r>
            <a:r>
              <a:rPr lang="en-US" dirty="0"/>
              <a:t> lying around anywhere. </a:t>
            </a:r>
            <a:r>
              <a:rPr lang="en-US" i="1" dirty="0"/>
              <a:t>(not; leave)</a:t>
            </a:r>
            <a:endParaRPr lang="fi-FI" dirty="0"/>
          </a:p>
          <a:p>
            <a:r>
              <a:rPr lang="en-US" dirty="0"/>
              <a:t>8. You must be so proud to </a:t>
            </a:r>
            <a:r>
              <a:rPr lang="en-US" b="1" dirty="0"/>
              <a:t>be chosen / have been chosen</a:t>
            </a:r>
            <a:r>
              <a:rPr lang="en-US" dirty="0"/>
              <a:t> for the national team. </a:t>
            </a:r>
            <a:r>
              <a:rPr lang="en-US" i="1" dirty="0"/>
              <a:t>(choose)</a:t>
            </a:r>
            <a:endParaRPr lang="fi-FI" dirty="0"/>
          </a:p>
          <a:p>
            <a:r>
              <a:rPr lang="en-US" dirty="0"/>
              <a:t>9. The thieves must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in </a:t>
            </a:r>
            <a:r>
              <a:rPr lang="en-US" dirty="0"/>
              <a:t>through that window. </a:t>
            </a:r>
            <a:r>
              <a:rPr lang="en-US" i="1" dirty="0"/>
              <a:t>(come)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9121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7. The medals should </a:t>
            </a:r>
            <a:r>
              <a:rPr lang="en-US" b="1" dirty="0"/>
              <a:t>not be left</a:t>
            </a:r>
            <a:r>
              <a:rPr lang="en-US" dirty="0"/>
              <a:t> lying around anywhere. </a:t>
            </a:r>
            <a:r>
              <a:rPr lang="en-US" i="1" dirty="0"/>
              <a:t>(not; leave)</a:t>
            </a:r>
            <a:endParaRPr lang="fi-FI" dirty="0"/>
          </a:p>
          <a:p>
            <a:r>
              <a:rPr lang="en-US" dirty="0"/>
              <a:t>8. You must be so proud to </a:t>
            </a:r>
            <a:r>
              <a:rPr lang="en-US" b="1" dirty="0"/>
              <a:t>be chosen / have been chosen</a:t>
            </a:r>
            <a:r>
              <a:rPr lang="en-US" dirty="0"/>
              <a:t> for the national team. </a:t>
            </a:r>
            <a:r>
              <a:rPr lang="en-US" i="1" dirty="0"/>
              <a:t>(choose)</a:t>
            </a:r>
            <a:endParaRPr lang="fi-FI" dirty="0"/>
          </a:p>
          <a:p>
            <a:r>
              <a:rPr lang="en-US" dirty="0"/>
              <a:t>9. The thieves must </a:t>
            </a:r>
            <a:r>
              <a:rPr lang="en-US" b="1" dirty="0"/>
              <a:t>have come</a:t>
            </a:r>
            <a:r>
              <a:rPr lang="en-US" dirty="0"/>
              <a:t> in through that window. </a:t>
            </a:r>
            <a:r>
              <a:rPr lang="en-US" i="1" dirty="0"/>
              <a:t>(come)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9121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10. It must </a:t>
            </a:r>
            <a:r>
              <a:rPr lang="en-US" dirty="0" smtClean="0"/>
              <a:t> *** easy </a:t>
            </a:r>
            <a:r>
              <a:rPr lang="en-US" dirty="0"/>
              <a:t>for them to </a:t>
            </a:r>
            <a:r>
              <a:rPr lang="en-US" dirty="0" smtClean="0"/>
              <a:t>break into </a:t>
            </a:r>
            <a:r>
              <a:rPr lang="en-US" dirty="0"/>
              <a:t>the house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noticed</a:t>
            </a:r>
            <a:r>
              <a:rPr lang="en-US" dirty="0"/>
              <a:t>. </a:t>
            </a:r>
            <a:r>
              <a:rPr lang="en-US" i="1" dirty="0" smtClean="0"/>
              <a:t>(</a:t>
            </a:r>
            <a:r>
              <a:rPr lang="en-US" i="1" dirty="0" smtClean="0"/>
              <a:t>be; get</a:t>
            </a:r>
            <a:r>
              <a:rPr lang="en-US" i="1" dirty="0" smtClean="0"/>
              <a:t>)</a:t>
            </a:r>
            <a:endParaRPr lang="fi-FI" sz="1600" dirty="0"/>
          </a:p>
          <a:p>
            <a:r>
              <a:rPr lang="en-US" dirty="0"/>
              <a:t>11. They may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by </a:t>
            </a:r>
            <a:r>
              <a:rPr lang="en-US" dirty="0"/>
              <a:t>car because an unidentified set of tire marks could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on </a:t>
            </a:r>
            <a:r>
              <a:rPr lang="en-US" dirty="0"/>
              <a:t>the driveway. </a:t>
            </a:r>
            <a:r>
              <a:rPr lang="en-US" i="1" dirty="0"/>
              <a:t>(escape; detect)</a:t>
            </a:r>
            <a:endParaRPr lang="fi-FI" sz="1600" dirty="0"/>
          </a:p>
          <a:p>
            <a:r>
              <a:rPr lang="en-US" dirty="0"/>
              <a:t>12. We are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our </a:t>
            </a:r>
            <a:r>
              <a:rPr lang="en-US" dirty="0"/>
              <a:t>diamonds home unattended. </a:t>
            </a:r>
            <a:r>
              <a:rPr lang="en-US" i="1" dirty="0"/>
              <a:t>(never; leave)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5661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10. It must  </a:t>
            </a:r>
            <a:r>
              <a:rPr lang="en-US" b="1" dirty="0" smtClean="0"/>
              <a:t>have been</a:t>
            </a:r>
            <a:r>
              <a:rPr lang="en-US" dirty="0" smtClean="0"/>
              <a:t> easy for them to break into the house without  </a:t>
            </a:r>
            <a:r>
              <a:rPr lang="en-US" b="1" dirty="0" smtClean="0"/>
              <a:t>getting </a:t>
            </a:r>
            <a:r>
              <a:rPr lang="en-US" dirty="0" smtClean="0"/>
              <a:t>noticed. </a:t>
            </a:r>
            <a:r>
              <a:rPr lang="en-US" i="1" dirty="0" smtClean="0"/>
              <a:t>(be; get )</a:t>
            </a:r>
          </a:p>
          <a:p>
            <a:r>
              <a:rPr lang="en-US" dirty="0" smtClean="0"/>
              <a:t>11</a:t>
            </a:r>
            <a:r>
              <a:rPr lang="en-US" dirty="0"/>
              <a:t>. They may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by </a:t>
            </a:r>
            <a:r>
              <a:rPr lang="en-US" dirty="0"/>
              <a:t>car because an unidentified set of tire marks could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on </a:t>
            </a:r>
            <a:r>
              <a:rPr lang="en-US" dirty="0"/>
              <a:t>the driveway. </a:t>
            </a:r>
            <a:r>
              <a:rPr lang="en-US" i="1" dirty="0"/>
              <a:t>(escape; detect)</a:t>
            </a:r>
            <a:endParaRPr lang="fi-FI" sz="1600" dirty="0"/>
          </a:p>
          <a:p>
            <a:r>
              <a:rPr lang="en-US" dirty="0"/>
              <a:t>12. We are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our </a:t>
            </a:r>
            <a:r>
              <a:rPr lang="en-US" dirty="0"/>
              <a:t>diamonds home unattended. </a:t>
            </a:r>
            <a:r>
              <a:rPr lang="en-US" i="1" dirty="0"/>
              <a:t>(never; leave)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8288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10. It must  </a:t>
            </a:r>
            <a:r>
              <a:rPr lang="en-US" b="1" dirty="0" smtClean="0"/>
              <a:t>have been</a:t>
            </a:r>
            <a:r>
              <a:rPr lang="en-US" dirty="0" smtClean="0"/>
              <a:t> easy for them to break into the house without  </a:t>
            </a:r>
            <a:r>
              <a:rPr lang="en-US" b="1" dirty="0" smtClean="0"/>
              <a:t>getting </a:t>
            </a:r>
            <a:r>
              <a:rPr lang="en-US" dirty="0" smtClean="0"/>
              <a:t>noticed. </a:t>
            </a:r>
            <a:r>
              <a:rPr lang="en-US" i="1" dirty="0" smtClean="0"/>
              <a:t>(be; get )</a:t>
            </a:r>
          </a:p>
          <a:p>
            <a:r>
              <a:rPr lang="en-US" dirty="0" smtClean="0"/>
              <a:t>11</a:t>
            </a:r>
            <a:r>
              <a:rPr lang="en-US" dirty="0"/>
              <a:t>. They may </a:t>
            </a:r>
            <a:r>
              <a:rPr lang="en-US" b="1" dirty="0"/>
              <a:t>have escaped</a:t>
            </a:r>
            <a:r>
              <a:rPr lang="en-US" dirty="0"/>
              <a:t> by car because an unidentified set of tire marks could</a:t>
            </a:r>
            <a:r>
              <a:rPr lang="en-US" b="1" dirty="0"/>
              <a:t> be </a:t>
            </a:r>
            <a:r>
              <a:rPr lang="en-US" b="1" dirty="0" smtClean="0"/>
              <a:t>detected</a:t>
            </a:r>
            <a:r>
              <a:rPr lang="fi-FI" sz="1600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the driveway. </a:t>
            </a:r>
            <a:r>
              <a:rPr lang="en-US" i="1" dirty="0"/>
              <a:t>(escape; detect)</a:t>
            </a:r>
            <a:endParaRPr lang="fi-FI" sz="1600" dirty="0"/>
          </a:p>
          <a:p>
            <a:r>
              <a:rPr lang="en-US" dirty="0"/>
              <a:t>12. We are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our </a:t>
            </a:r>
            <a:r>
              <a:rPr lang="en-US" dirty="0"/>
              <a:t>diamonds home unattended. </a:t>
            </a:r>
            <a:r>
              <a:rPr lang="en-US" i="1" dirty="0"/>
              <a:t>(never; leave)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8288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10. It must  </a:t>
            </a:r>
            <a:r>
              <a:rPr lang="en-US" b="1" dirty="0" smtClean="0"/>
              <a:t>have been</a:t>
            </a:r>
            <a:r>
              <a:rPr lang="en-US" dirty="0" smtClean="0"/>
              <a:t> easy for them to break into the house without  </a:t>
            </a:r>
            <a:r>
              <a:rPr lang="en-US" b="1" dirty="0" smtClean="0"/>
              <a:t>getting </a:t>
            </a:r>
            <a:r>
              <a:rPr lang="en-US" dirty="0" smtClean="0"/>
              <a:t>noticed. </a:t>
            </a:r>
            <a:r>
              <a:rPr lang="en-US" i="1" dirty="0" smtClean="0"/>
              <a:t>(be; get )</a:t>
            </a:r>
          </a:p>
          <a:p>
            <a:r>
              <a:rPr lang="en-US" dirty="0" smtClean="0"/>
              <a:t>11</a:t>
            </a:r>
            <a:r>
              <a:rPr lang="en-US" dirty="0"/>
              <a:t>. They may </a:t>
            </a:r>
            <a:r>
              <a:rPr lang="en-US" b="1" dirty="0"/>
              <a:t>have escaped</a:t>
            </a:r>
            <a:r>
              <a:rPr lang="en-US" dirty="0"/>
              <a:t> by car because an unidentified set of tire marks could</a:t>
            </a:r>
            <a:r>
              <a:rPr lang="en-US" b="1" dirty="0"/>
              <a:t> be </a:t>
            </a:r>
            <a:r>
              <a:rPr lang="en-US" b="1" dirty="0" smtClean="0"/>
              <a:t>detected</a:t>
            </a:r>
            <a:r>
              <a:rPr lang="fi-FI" sz="1600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the driveway. </a:t>
            </a:r>
            <a:r>
              <a:rPr lang="en-US" i="1" dirty="0"/>
              <a:t>(escape; detect)</a:t>
            </a:r>
            <a:endParaRPr lang="fi-FI" sz="1600" dirty="0"/>
          </a:p>
          <a:p>
            <a:r>
              <a:rPr lang="en-US" dirty="0"/>
              <a:t>12. We are </a:t>
            </a:r>
            <a:r>
              <a:rPr lang="en-US" b="1" dirty="0"/>
              <a:t>never to leave</a:t>
            </a:r>
            <a:r>
              <a:rPr lang="en-US" dirty="0"/>
              <a:t> our diamonds home unattended. </a:t>
            </a:r>
            <a:r>
              <a:rPr lang="en-US" i="1" dirty="0"/>
              <a:t>(never; leave)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8288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13. My laptop suddenly seemed to </a:t>
            </a:r>
            <a:r>
              <a:rPr lang="en-US" b="1" dirty="0" smtClean="0"/>
              <a:t>*** </a:t>
            </a:r>
            <a:r>
              <a:rPr lang="en-US" dirty="0" smtClean="0"/>
              <a:t>charging </a:t>
            </a:r>
            <a:r>
              <a:rPr lang="en-US" dirty="0"/>
              <a:t>yesterday. </a:t>
            </a:r>
            <a:r>
              <a:rPr lang="en-US" i="1" dirty="0"/>
              <a:t>(stop)</a:t>
            </a:r>
            <a:endParaRPr lang="fi-FI" sz="1600" dirty="0"/>
          </a:p>
          <a:p>
            <a:r>
              <a:rPr lang="en-US" dirty="0"/>
              <a:t>14. The error message I received said that the power adaptor cannot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. </a:t>
            </a:r>
            <a:r>
              <a:rPr lang="en-US" i="1" dirty="0"/>
              <a:t>(determine)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5773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1. This new book that I bought is said </a:t>
            </a:r>
            <a:r>
              <a:rPr lang="en-US" b="1" dirty="0" smtClean="0"/>
              <a:t> *** </a:t>
            </a:r>
            <a:r>
              <a:rPr lang="en-US" dirty="0" smtClean="0"/>
              <a:t>very </a:t>
            </a:r>
            <a:r>
              <a:rPr lang="en-US" dirty="0"/>
              <a:t>thrilling. </a:t>
            </a:r>
            <a:r>
              <a:rPr lang="en-US" i="1" dirty="0"/>
              <a:t>(be)</a:t>
            </a:r>
            <a:endParaRPr lang="fi-FI" dirty="0"/>
          </a:p>
          <a:p>
            <a:r>
              <a:rPr lang="en-US" dirty="0"/>
              <a:t>2. It’s easy </a:t>
            </a:r>
            <a:r>
              <a:rPr lang="en-US" b="1" dirty="0" smtClean="0"/>
              <a:t> *** </a:t>
            </a:r>
            <a:r>
              <a:rPr lang="en-US" dirty="0" smtClean="0"/>
              <a:t>as </a:t>
            </a:r>
            <a:r>
              <a:rPr lang="en-US" dirty="0"/>
              <a:t>it is written by one of my </a:t>
            </a:r>
            <a:r>
              <a:rPr lang="en-US" dirty="0" err="1"/>
              <a:t>favourite</a:t>
            </a:r>
            <a:r>
              <a:rPr lang="en-US" dirty="0"/>
              <a:t> authors. </a:t>
            </a:r>
            <a:r>
              <a:rPr lang="en-US" i="1" dirty="0"/>
              <a:t>(believe)</a:t>
            </a:r>
            <a:endParaRPr lang="fi-FI" dirty="0"/>
          </a:p>
          <a:p>
            <a:r>
              <a:rPr lang="en-US" dirty="0"/>
              <a:t>3. I must </a:t>
            </a:r>
            <a:r>
              <a:rPr lang="en-US" b="1" dirty="0" smtClean="0"/>
              <a:t> *** </a:t>
            </a:r>
            <a:r>
              <a:rPr lang="en-US" dirty="0" smtClean="0"/>
              <a:t>at </a:t>
            </a:r>
            <a:r>
              <a:rPr lang="en-US" dirty="0"/>
              <a:t>least ten books by her. </a:t>
            </a:r>
            <a:r>
              <a:rPr lang="en-US" i="1" dirty="0"/>
              <a:t>(read)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003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13. My laptop suddenly seemed to </a:t>
            </a:r>
            <a:r>
              <a:rPr lang="en-US" b="1" dirty="0"/>
              <a:t>stop</a:t>
            </a:r>
            <a:r>
              <a:rPr lang="en-US" dirty="0"/>
              <a:t> charging yesterday. </a:t>
            </a:r>
            <a:r>
              <a:rPr lang="en-US" i="1" dirty="0"/>
              <a:t>(stop)</a:t>
            </a:r>
            <a:endParaRPr lang="fi-FI" sz="1600" dirty="0"/>
          </a:p>
          <a:p>
            <a:r>
              <a:rPr lang="en-US" dirty="0"/>
              <a:t>14. The error message I received said that the power adaptor cannot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. </a:t>
            </a:r>
            <a:r>
              <a:rPr lang="en-US" i="1" dirty="0"/>
              <a:t>(determine)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658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13. My laptop suddenly seemed to </a:t>
            </a:r>
            <a:r>
              <a:rPr lang="en-US" b="1" dirty="0"/>
              <a:t>stop</a:t>
            </a:r>
            <a:r>
              <a:rPr lang="en-US" dirty="0"/>
              <a:t> charging yesterday. </a:t>
            </a:r>
            <a:r>
              <a:rPr lang="en-US" i="1" dirty="0"/>
              <a:t>(stop)</a:t>
            </a:r>
            <a:endParaRPr lang="fi-FI" sz="1600" dirty="0"/>
          </a:p>
          <a:p>
            <a:r>
              <a:rPr lang="en-US" dirty="0"/>
              <a:t>14. The error message I received said that the power adaptor cannot </a:t>
            </a:r>
            <a:r>
              <a:rPr lang="en-US" b="1" dirty="0"/>
              <a:t>be determined</a:t>
            </a:r>
            <a:r>
              <a:rPr lang="en-US" dirty="0"/>
              <a:t>. </a:t>
            </a:r>
            <a:r>
              <a:rPr lang="en-US" i="1" dirty="0"/>
              <a:t>(determine)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658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15. I guess my laptop now </a:t>
            </a:r>
            <a:r>
              <a:rPr lang="en-US" dirty="0" smtClean="0"/>
              <a:t>needs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by a technician and the power jack must </a:t>
            </a:r>
            <a:r>
              <a:rPr lang="fi-FI" b="1" dirty="0" smtClean="0"/>
              <a:t>*** </a:t>
            </a:r>
            <a:r>
              <a:rPr lang="fi-FI" sz="1600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figure out what the problem is. </a:t>
            </a:r>
            <a:r>
              <a:rPr lang="en-US" i="1" dirty="0"/>
              <a:t>(open; examine)</a:t>
            </a:r>
            <a:endParaRPr lang="fi-FI" sz="1600" dirty="0"/>
          </a:p>
          <a:p>
            <a:r>
              <a:rPr lang="en-US" dirty="0"/>
              <a:t>16. The pins in the adaptor might </a:t>
            </a:r>
            <a:r>
              <a:rPr lang="en-US" dirty="0" smtClean="0"/>
              <a:t> </a:t>
            </a:r>
            <a:r>
              <a:rPr lang="fi-FI" b="1" dirty="0" smtClean="0"/>
              <a:t>*** </a:t>
            </a:r>
            <a:r>
              <a:rPr lang="en-US" dirty="0" smtClean="0"/>
              <a:t>or </a:t>
            </a:r>
            <a:r>
              <a:rPr lang="en-US" dirty="0"/>
              <a:t>they may </a:t>
            </a:r>
            <a:r>
              <a:rPr lang="en-US" dirty="0" smtClean="0"/>
              <a:t> </a:t>
            </a:r>
            <a:r>
              <a:rPr lang="fi-FI" b="1" dirty="0" smtClean="0"/>
              <a:t>*** </a:t>
            </a:r>
            <a:r>
              <a:rPr lang="en-US" dirty="0" smtClean="0"/>
              <a:t>loose</a:t>
            </a:r>
            <a:r>
              <a:rPr lang="en-US" dirty="0"/>
              <a:t>. </a:t>
            </a:r>
            <a:r>
              <a:rPr lang="en-US" i="1" dirty="0"/>
              <a:t>(break; come)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39642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15. I guess my laptop now needs </a:t>
            </a:r>
            <a:r>
              <a:rPr lang="en-US" b="1" dirty="0"/>
              <a:t>to be opened</a:t>
            </a:r>
            <a:r>
              <a:rPr lang="en-US" dirty="0"/>
              <a:t> by a technician and the power jack must </a:t>
            </a:r>
            <a:r>
              <a:rPr lang="fi-FI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figure out what the problem is. </a:t>
            </a:r>
            <a:r>
              <a:rPr lang="en-US" i="1" dirty="0"/>
              <a:t>(open; examine)</a:t>
            </a:r>
            <a:endParaRPr lang="fi-FI" sz="1600" dirty="0"/>
          </a:p>
          <a:p>
            <a:r>
              <a:rPr lang="en-US" dirty="0"/>
              <a:t>16. The pins in the adaptor might </a:t>
            </a:r>
            <a:r>
              <a:rPr lang="en-US" b="1" dirty="0" smtClean="0"/>
              <a:t>*** </a:t>
            </a:r>
            <a:r>
              <a:rPr lang="en-US" dirty="0" smtClean="0"/>
              <a:t>or </a:t>
            </a:r>
            <a:r>
              <a:rPr lang="en-US" dirty="0"/>
              <a:t>they may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loose</a:t>
            </a:r>
            <a:r>
              <a:rPr lang="en-US" dirty="0"/>
              <a:t>. </a:t>
            </a:r>
            <a:r>
              <a:rPr lang="en-US" i="1" dirty="0"/>
              <a:t>(break; come)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47250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15. I guess my laptop now needs </a:t>
            </a:r>
            <a:r>
              <a:rPr lang="en-US" b="1" dirty="0"/>
              <a:t>to be opened</a:t>
            </a:r>
            <a:r>
              <a:rPr lang="en-US" dirty="0"/>
              <a:t> by a technician and the power jack must </a:t>
            </a:r>
            <a:r>
              <a:rPr lang="en-US" b="1" dirty="0"/>
              <a:t>be </a:t>
            </a:r>
            <a:r>
              <a:rPr lang="en-US" b="1" dirty="0" smtClean="0"/>
              <a:t>examined</a:t>
            </a:r>
            <a:r>
              <a:rPr lang="fi-FI" sz="1600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figure out what the problem is. </a:t>
            </a:r>
            <a:r>
              <a:rPr lang="en-US" i="1" dirty="0"/>
              <a:t>(open; </a:t>
            </a:r>
            <a:r>
              <a:rPr lang="en-US" i="1" dirty="0" smtClean="0"/>
              <a:t>examine)</a:t>
            </a:r>
            <a:endParaRPr lang="fi-FI" sz="1600" dirty="0"/>
          </a:p>
          <a:p>
            <a:r>
              <a:rPr lang="en-US" dirty="0"/>
              <a:t>16. The pins in the adaptor might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or </a:t>
            </a:r>
            <a:r>
              <a:rPr lang="en-US" dirty="0"/>
              <a:t>they may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loose</a:t>
            </a:r>
            <a:r>
              <a:rPr lang="en-US" dirty="0"/>
              <a:t>. </a:t>
            </a:r>
            <a:r>
              <a:rPr lang="en-US" i="1" dirty="0"/>
              <a:t>(break; come)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87407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15. I guess my laptop now needs </a:t>
            </a:r>
            <a:r>
              <a:rPr lang="en-US" b="1" dirty="0"/>
              <a:t>to be opened</a:t>
            </a:r>
            <a:r>
              <a:rPr lang="en-US" dirty="0"/>
              <a:t> by a technician and the power jack must </a:t>
            </a:r>
            <a:r>
              <a:rPr lang="en-US" b="1" dirty="0"/>
              <a:t>be </a:t>
            </a:r>
            <a:r>
              <a:rPr lang="en-US" b="1" dirty="0" smtClean="0"/>
              <a:t>examined</a:t>
            </a:r>
            <a:r>
              <a:rPr lang="fi-FI" sz="1600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figure out what the problem is. </a:t>
            </a:r>
            <a:r>
              <a:rPr lang="en-US" i="1" dirty="0"/>
              <a:t>(open; examine)</a:t>
            </a:r>
            <a:endParaRPr lang="fi-FI" sz="1600" dirty="0"/>
          </a:p>
          <a:p>
            <a:r>
              <a:rPr lang="en-US" dirty="0"/>
              <a:t>16. The pins in the adaptor might </a:t>
            </a:r>
            <a:r>
              <a:rPr lang="en-US" b="1" dirty="0"/>
              <a:t>be broken</a:t>
            </a:r>
            <a:r>
              <a:rPr lang="en-US" dirty="0"/>
              <a:t> or they may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loose</a:t>
            </a:r>
            <a:r>
              <a:rPr lang="en-US" dirty="0"/>
              <a:t>. </a:t>
            </a:r>
            <a:r>
              <a:rPr lang="en-US" i="1" dirty="0"/>
              <a:t>(break; come)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87407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15. I guess my laptop now needs </a:t>
            </a:r>
            <a:r>
              <a:rPr lang="en-US" b="1" dirty="0"/>
              <a:t>to be opened</a:t>
            </a:r>
            <a:r>
              <a:rPr lang="en-US" dirty="0"/>
              <a:t> by a technician and the power jack must </a:t>
            </a:r>
            <a:r>
              <a:rPr lang="en-US" b="1" dirty="0"/>
              <a:t>be </a:t>
            </a:r>
            <a:r>
              <a:rPr lang="en-US" b="1" dirty="0" smtClean="0"/>
              <a:t>examined</a:t>
            </a:r>
            <a:r>
              <a:rPr lang="fi-FI" sz="1600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figure out what the problem is. </a:t>
            </a:r>
            <a:r>
              <a:rPr lang="en-US" i="1" dirty="0"/>
              <a:t>(open; examine)</a:t>
            </a:r>
            <a:endParaRPr lang="fi-FI" sz="1600" dirty="0"/>
          </a:p>
          <a:p>
            <a:r>
              <a:rPr lang="en-US" dirty="0"/>
              <a:t>16. The pins in the adaptor might </a:t>
            </a:r>
            <a:r>
              <a:rPr lang="en-US" b="1" dirty="0"/>
              <a:t>be broken</a:t>
            </a:r>
            <a:r>
              <a:rPr lang="en-US" dirty="0"/>
              <a:t> or they may </a:t>
            </a:r>
            <a:r>
              <a:rPr lang="en-US" b="1" dirty="0"/>
              <a:t>have come</a:t>
            </a:r>
            <a:r>
              <a:rPr lang="en-US" dirty="0"/>
              <a:t> loose. </a:t>
            </a:r>
            <a:r>
              <a:rPr lang="en-US" i="1" dirty="0"/>
              <a:t>(break; come)</a:t>
            </a:r>
            <a:endParaRPr lang="fi-FI" sz="1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472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1. This new book that I bought is said </a:t>
            </a:r>
            <a:r>
              <a:rPr lang="en-US" b="1" dirty="0"/>
              <a:t>to be</a:t>
            </a:r>
            <a:r>
              <a:rPr lang="en-US" dirty="0"/>
              <a:t> very thrilling. </a:t>
            </a:r>
            <a:r>
              <a:rPr lang="en-US" i="1" dirty="0"/>
              <a:t>(be)</a:t>
            </a:r>
            <a:endParaRPr lang="fi-FI" dirty="0"/>
          </a:p>
          <a:p>
            <a:r>
              <a:rPr lang="en-US" dirty="0"/>
              <a:t>2. It’s easy </a:t>
            </a:r>
            <a:r>
              <a:rPr lang="en-US" b="1" dirty="0" smtClean="0"/>
              <a:t> *** </a:t>
            </a:r>
            <a:r>
              <a:rPr lang="en-US" dirty="0" smtClean="0"/>
              <a:t>as </a:t>
            </a:r>
            <a:r>
              <a:rPr lang="en-US" dirty="0"/>
              <a:t>it is written by one of my </a:t>
            </a:r>
            <a:r>
              <a:rPr lang="en-US" dirty="0" err="1"/>
              <a:t>favourite</a:t>
            </a:r>
            <a:r>
              <a:rPr lang="en-US" dirty="0"/>
              <a:t> authors. </a:t>
            </a:r>
            <a:r>
              <a:rPr lang="en-US" i="1" dirty="0"/>
              <a:t>(believe)</a:t>
            </a:r>
            <a:endParaRPr lang="fi-FI" dirty="0"/>
          </a:p>
          <a:p>
            <a:r>
              <a:rPr lang="en-US" dirty="0"/>
              <a:t>3. I must </a:t>
            </a:r>
            <a:r>
              <a:rPr lang="en-US" b="1" dirty="0" smtClean="0"/>
              <a:t> *** </a:t>
            </a:r>
            <a:r>
              <a:rPr lang="en-US" dirty="0" smtClean="0"/>
              <a:t>at </a:t>
            </a:r>
            <a:r>
              <a:rPr lang="en-US" dirty="0"/>
              <a:t>least ten books by her. </a:t>
            </a:r>
            <a:r>
              <a:rPr lang="en-US" i="1" dirty="0"/>
              <a:t>(read)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804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1. This new book that I bought is said </a:t>
            </a:r>
            <a:r>
              <a:rPr lang="en-US" b="1" dirty="0"/>
              <a:t>to be</a:t>
            </a:r>
            <a:r>
              <a:rPr lang="en-US" dirty="0"/>
              <a:t> very thrilling. </a:t>
            </a:r>
            <a:r>
              <a:rPr lang="en-US" i="1" dirty="0"/>
              <a:t>(be)</a:t>
            </a:r>
            <a:endParaRPr lang="fi-FI" dirty="0"/>
          </a:p>
          <a:p>
            <a:r>
              <a:rPr lang="en-US" dirty="0"/>
              <a:t>2. It’s easy </a:t>
            </a:r>
            <a:r>
              <a:rPr lang="en-US" b="1" dirty="0"/>
              <a:t>to believe</a:t>
            </a:r>
            <a:r>
              <a:rPr lang="en-US" dirty="0"/>
              <a:t> as it is written by one of my </a:t>
            </a:r>
            <a:r>
              <a:rPr lang="en-US" dirty="0" err="1"/>
              <a:t>favourite</a:t>
            </a:r>
            <a:r>
              <a:rPr lang="en-US" dirty="0"/>
              <a:t> authors. </a:t>
            </a:r>
            <a:r>
              <a:rPr lang="en-US" i="1" dirty="0"/>
              <a:t>(believe)</a:t>
            </a:r>
            <a:endParaRPr lang="fi-FI" dirty="0"/>
          </a:p>
          <a:p>
            <a:r>
              <a:rPr lang="en-US" dirty="0"/>
              <a:t>3. I must </a:t>
            </a:r>
            <a:r>
              <a:rPr lang="en-US" b="1" dirty="0"/>
              <a:t> *** </a:t>
            </a:r>
            <a:r>
              <a:rPr lang="en-US" dirty="0" smtClean="0"/>
              <a:t>at </a:t>
            </a:r>
            <a:r>
              <a:rPr lang="en-US" dirty="0"/>
              <a:t>least ten books by her. </a:t>
            </a:r>
            <a:r>
              <a:rPr lang="en-US" i="1" dirty="0"/>
              <a:t>(read)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804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1. This new book that I bought is said </a:t>
            </a:r>
            <a:r>
              <a:rPr lang="en-US" b="1" dirty="0"/>
              <a:t>to be</a:t>
            </a:r>
            <a:r>
              <a:rPr lang="en-US" dirty="0"/>
              <a:t> very thrilling. </a:t>
            </a:r>
            <a:r>
              <a:rPr lang="en-US" i="1" dirty="0"/>
              <a:t>(be)</a:t>
            </a:r>
            <a:endParaRPr lang="fi-FI" dirty="0"/>
          </a:p>
          <a:p>
            <a:r>
              <a:rPr lang="en-US" dirty="0"/>
              <a:t>2. It’s easy </a:t>
            </a:r>
            <a:r>
              <a:rPr lang="en-US" b="1" dirty="0"/>
              <a:t>to believe</a:t>
            </a:r>
            <a:r>
              <a:rPr lang="en-US" dirty="0"/>
              <a:t> as it is written by one of my </a:t>
            </a:r>
            <a:r>
              <a:rPr lang="en-US" dirty="0" err="1"/>
              <a:t>favourite</a:t>
            </a:r>
            <a:r>
              <a:rPr lang="en-US" dirty="0"/>
              <a:t> authors. </a:t>
            </a:r>
            <a:r>
              <a:rPr lang="en-US" i="1" dirty="0"/>
              <a:t>(believe)</a:t>
            </a:r>
            <a:endParaRPr lang="fi-FI" dirty="0"/>
          </a:p>
          <a:p>
            <a:r>
              <a:rPr lang="en-US" dirty="0"/>
              <a:t>3. I must </a:t>
            </a:r>
            <a:r>
              <a:rPr lang="en-US" b="1" dirty="0"/>
              <a:t>have read</a:t>
            </a:r>
            <a:r>
              <a:rPr lang="en-US" dirty="0"/>
              <a:t> at least ten books by her. </a:t>
            </a:r>
            <a:r>
              <a:rPr lang="en-US" i="1" dirty="0"/>
              <a:t>(read)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804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4. The detectives in the book seem </a:t>
            </a:r>
            <a:r>
              <a:rPr lang="en-US" b="1" dirty="0" smtClean="0"/>
              <a:t>*** ; </a:t>
            </a:r>
            <a:r>
              <a:rPr lang="en-US" dirty="0"/>
              <a:t>with all kinds of setbacks but always in the end they will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case. </a:t>
            </a:r>
            <a:r>
              <a:rPr lang="en-US" i="1" dirty="0"/>
              <a:t>(face; solve)</a:t>
            </a:r>
            <a:endParaRPr lang="fi-FI" dirty="0"/>
          </a:p>
          <a:p>
            <a:r>
              <a:rPr lang="en-US" dirty="0"/>
              <a:t>5. You must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satisfied </a:t>
            </a:r>
            <a:r>
              <a:rPr lang="en-US" dirty="0"/>
              <a:t>when you finished your race in record time.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6. You need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medals to school for everyone to see</a:t>
            </a:r>
            <a:r>
              <a:rPr lang="en-US" i="1" dirty="0"/>
              <a:t>. (bring)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130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4. The detectives in the book seem </a:t>
            </a:r>
            <a:r>
              <a:rPr lang="en-US" b="1" dirty="0"/>
              <a:t>to be faced; </a:t>
            </a:r>
            <a:r>
              <a:rPr lang="en-US" dirty="0"/>
              <a:t>with all kinds of setbacks but always in the end they will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case. </a:t>
            </a:r>
            <a:r>
              <a:rPr lang="en-US" i="1" dirty="0"/>
              <a:t>(face; solve)</a:t>
            </a:r>
            <a:endParaRPr lang="fi-FI" dirty="0"/>
          </a:p>
          <a:p>
            <a:r>
              <a:rPr lang="en-US" dirty="0"/>
              <a:t>5. You must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satisfied </a:t>
            </a:r>
            <a:r>
              <a:rPr lang="en-US" dirty="0"/>
              <a:t>when you finished your race in record time.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6. You need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medals to school for everyone to see</a:t>
            </a:r>
            <a:r>
              <a:rPr lang="en-US" i="1" dirty="0"/>
              <a:t>. (bring)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408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4. The detectives in the book seem </a:t>
            </a:r>
            <a:r>
              <a:rPr lang="en-US" b="1" dirty="0"/>
              <a:t>to be faced; </a:t>
            </a:r>
            <a:r>
              <a:rPr lang="en-US" dirty="0"/>
              <a:t>with all kinds of setbacks but always in the end they will </a:t>
            </a:r>
            <a:r>
              <a:rPr lang="en-US" b="1" dirty="0"/>
              <a:t>solve / have solved</a:t>
            </a:r>
            <a:r>
              <a:rPr lang="en-US" dirty="0"/>
              <a:t> the case. </a:t>
            </a:r>
            <a:r>
              <a:rPr lang="en-US" i="1" dirty="0"/>
              <a:t>(face; solve)</a:t>
            </a:r>
            <a:endParaRPr lang="fi-FI" dirty="0"/>
          </a:p>
          <a:p>
            <a:r>
              <a:rPr lang="en-US" dirty="0"/>
              <a:t>5. You must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satisfied </a:t>
            </a:r>
            <a:r>
              <a:rPr lang="en-US" dirty="0"/>
              <a:t>when you finished your race in record time.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6. You need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medals to school for everyone to see</a:t>
            </a:r>
            <a:r>
              <a:rPr lang="en-US" i="1" dirty="0"/>
              <a:t>. (bring)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4086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Infinitiivi Ex 2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4. The detectives in the book seem </a:t>
            </a:r>
            <a:r>
              <a:rPr lang="en-US" b="1" dirty="0"/>
              <a:t>to be faced; </a:t>
            </a:r>
            <a:r>
              <a:rPr lang="en-US" dirty="0"/>
              <a:t>with all kinds of setbacks but always in the end they will </a:t>
            </a:r>
            <a:r>
              <a:rPr lang="en-US" b="1" dirty="0"/>
              <a:t>solve / have solved</a:t>
            </a:r>
            <a:r>
              <a:rPr lang="en-US" dirty="0"/>
              <a:t> the case. </a:t>
            </a:r>
            <a:r>
              <a:rPr lang="en-US" i="1" dirty="0"/>
              <a:t>(face; solve)</a:t>
            </a:r>
            <a:endParaRPr lang="fi-FI" dirty="0"/>
          </a:p>
          <a:p>
            <a:r>
              <a:rPr lang="en-US" dirty="0"/>
              <a:t>5. You must</a:t>
            </a:r>
            <a:r>
              <a:rPr lang="en-US" b="1" dirty="0"/>
              <a:t> have felt</a:t>
            </a:r>
            <a:r>
              <a:rPr lang="en-US" dirty="0"/>
              <a:t> satisfied when you finished your race in record time.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6. You need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medals to school for everyone to see</a:t>
            </a:r>
            <a:r>
              <a:rPr lang="en-US" i="1" dirty="0"/>
              <a:t>. (bring)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4086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ani">
  <a:themeElements>
    <a:clrScheme name="Mediaani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ani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ani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</TotalTime>
  <Words>1540</Words>
  <Application>Microsoft Office PowerPoint</Application>
  <PresentationFormat>Näytössä katseltava diaesitys (4:3)</PresentationFormat>
  <Paragraphs>94</Paragraphs>
  <Slides>26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26</vt:i4>
      </vt:variant>
    </vt:vector>
  </HeadingPairs>
  <TitlesOfParts>
    <vt:vector size="27" baseType="lpstr">
      <vt:lpstr>Mediaani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  <vt:lpstr>IN5 Tukipaketti Infinitiivi Ex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IN5 Tukipaketti Infinitiivi Ex 2</dc:title>
  <dc:creator>Maxx</dc:creator>
  <cp:lastModifiedBy>Maxx</cp:lastModifiedBy>
  <cp:revision>2</cp:revision>
  <dcterms:created xsi:type="dcterms:W3CDTF">2020-12-14T12:37:56Z</dcterms:created>
  <dcterms:modified xsi:type="dcterms:W3CDTF">2020-12-14T12:55:52Z</dcterms:modified>
</cp:coreProperties>
</file>