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07A4FE1-D5AF-45E0-A5F0-1484D547AB08}" type="datetimeFigureOut">
              <a:rPr lang="fi-FI" smtClean="0"/>
              <a:t>2.12.2020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61C76AC-8976-4ED6-83C3-49C343D17251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9470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4A Ketkä todennäköisesti käyttäytyvät hyökkäävästi ratin takana?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4B Nuoret ajajat, jotka ovat jännityksenhakuisia ja impulsiivisia.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5A Mikä EI tehoa epäsosiaalisimpiin tienkäyttäjiin?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5A Mikä EI tehoa epäsosiaalisimpiin tienkäyttäjiin?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5B Pelkät rangaistustoimenpiteet.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6A Mitä tapahtuu, kun ajamisesta tulee automaattista?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6A Mitä tapahtuu, kun ajamisesta tulee automaattista?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6B Opimme ennustamaan muiden ajajien toimia, mikä voi johtaa siihen harhakäsitykseen, että kontrolloimme heitä.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7A Millä alueella ollaan erityisen virhealttiita?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7A Millä alueella ollaan erityisen virhealttiita?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7B Suhteellisen nopeuden arvioinnissa: yliarvioimme säästetyn ajan määrän ja aliarvioimme turvallisen vähimmäisjarrutusmatkan.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8A Mihin läheltä </a:t>
            </a:r>
            <a:r>
              <a:rPr lang="fi-FI" dirty="0" err="1"/>
              <a:t>piti-tilanteet</a:t>
            </a:r>
            <a:r>
              <a:rPr lang="fi-FI" dirty="0"/>
              <a:t> ajaessa usein johtavat?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8A Mihin läheltä </a:t>
            </a:r>
            <a:r>
              <a:rPr lang="fi-FI" dirty="0" err="1"/>
              <a:t>piti-tilanteet</a:t>
            </a:r>
            <a:r>
              <a:rPr lang="fi-FI" dirty="0"/>
              <a:t> ajaessa usein johtavat?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8B Välittömään vihaan ja ääritapauksissa tieraivoon.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9A Mitä yhteistä on ajamisella ja verkkoympäristöillä?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Ask and answer together with a partner.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Feel free to translate this Q and A into English for more challenge.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9350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9A Mitä yhteistä on ajamisella ja verkkoympäristöillä?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9B Ne saavat meidät epäinhimillistämään muita ja menettämään estomme.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10A Milloin hyökkäävä käytös liikenteessä on todennäköisempää?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10A Milloin hyökkäävä käytös liikenteessä on todennäköisempää?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10B Kun hyökkääjä uskoo, että hänen sosiaalinen asemansa tekee hänestä tärkeämmän ajajan tilanteessa.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11A Mihin nämä arviot sosiaalisesta asemasta perustuvat?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11A Mihin nämä arviot sosiaalisesta asemasta perustuvat?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11B Mukana oleviin ajoneuvoihin: iso auto sijoittuu korkeammalle kuin pieni auto, uusi auto voittaa vanhan.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12A Mitä sanotaan kalliiden autojen ajajista?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12A Mitä sanotaan kalliiden autojen ajajista?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12B He käyttäytyvät todennäköisemmin hyökkäävästi jalankulkijoita kohtaan.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13A Missä aistit ja aivot usein epäonnistuvat?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13A Missä aistit ja aivot usein epäonnistuvat?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13B Ne eivät pysty käsittelemään kaikkea ohimennyttä tietoa ja tämä johtaa väärään turvallisuudentunteeseen.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14A Minkälainen käyttäytyminen valitettavasti paljastuu?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1A Mikä EI niinkään selitä huonoa ajamista?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74779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14A Minkälainen käyttäytyminen valitettavasti paljastuu?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14B Nenän- ja korvienkaivaminen.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15A Mitä tapahtuu, kun ajamme yksin?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15A Mitä tapahtuu, kun ajamme yksin?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15B Ajamme huolettomammin ja hyökkäävämmin, olimmepa tietoisia siitä tai ei.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16A Mitä tiede sanoo </a:t>
            </a:r>
            <a:r>
              <a:rPr lang="fi-FI" dirty="0" err="1"/>
              <a:t>hands</a:t>
            </a:r>
            <a:r>
              <a:rPr lang="fi-FI" dirty="0"/>
              <a:t> </a:t>
            </a:r>
            <a:r>
              <a:rPr lang="fi-FI" dirty="0" err="1"/>
              <a:t>free-vaihtoehdosta</a:t>
            </a:r>
            <a:r>
              <a:rPr lang="fi-FI" dirty="0"/>
              <a:t>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16A Mitä tiede sanoo </a:t>
            </a:r>
            <a:r>
              <a:rPr lang="fi-FI" dirty="0" err="1"/>
              <a:t>hands</a:t>
            </a:r>
            <a:r>
              <a:rPr lang="fi-FI" dirty="0"/>
              <a:t> </a:t>
            </a:r>
            <a:r>
              <a:rPr lang="fi-FI" dirty="0" err="1"/>
              <a:t>free-vaihtoehdosta</a:t>
            </a:r>
            <a:r>
              <a:rPr lang="fi-FI" dirty="0"/>
              <a:t>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16B Sen käyttö ei ole yhtään vähemmän vaarallista kuin kädessä pidettävään puhelimeen puhuminen.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17A Mikä tekee puhelinkeskusteluista ajaessa vaarallisia?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17A Mikä tekee puhelinkeskusteluista ajaessa vaarallisia?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17B Keskustelu vie huomion pois ajamisesta sitomalla tiedollisia resursseja.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18A Mitä ajamisesta yleensä sanotaan?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18A Mitä ajamisesta yleensä sanotaan?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18B Se on yksi monimutkaisimmista käyttäytymistilanteista, joita opimme hallitsemaan.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03035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19A Miksi onnettomuuksia on kuitenkin suhteellisen vähän?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0303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1A Mikä EI niinkään selitä huonoa ajamista?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1B Huolimattomuus tai ongelma-ajajat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19A Miksi onnettomuuksia on kuitenkin suhteellisen vähän?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19B Se on todiste valtateiden hienostuneesta suunnittelusta, nerokkaasta liikennevalo-ohjauksesta ja ihmisaivojen kehittyneisyydestä.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03035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20A Mitä voisit kysyä itseltäsi, kun olet vihainen tai turhautunut ratin takana?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030358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20A Mitä voisit kysyä itseltäsi, kun olet vihainen tai turhautunut ratin takana?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20B Oletko joutumassa näiden ilmiöiden (</a:t>
            </a:r>
            <a:r>
              <a:rPr lang="fi-FI" dirty="0" err="1"/>
              <a:t>phenomena</a:t>
            </a:r>
            <a:r>
              <a:rPr lang="fi-FI" dirty="0"/>
              <a:t>) uhriksi?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030358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3682761" cy="2764904"/>
          </a:xfrm>
        </p:spPr>
      </p:pic>
      <p:pic>
        <p:nvPicPr>
          <p:cNvPr id="1026" name="Picture 2" descr="C:\Users\Maxx\Pictures\Harjoituskuvia\road rage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3429000"/>
            <a:ext cx="4056112" cy="270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303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2A Mitä sanotaan taitavimmistakin tienkäyttäjistä?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2A Mitä sanotaan taitavimmistakin tienkäyttäjistä?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2B Heitä koskevat sosiaalisen tietoisuuden menettäminen, vaistonvaraiset ennakkoasenteet, ristiriitaiset uskomukset ja tiedollisen kyvyn </a:t>
            </a:r>
            <a:r>
              <a:rPr lang="fi-FI" dirty="0" smtClean="0"/>
              <a:t>rajat.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3A Mistä kaikilla on kokemusta?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3A Mistä kaikilla on kokemusta?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 dirty="0"/>
              <a:t>3B Taustapeilissä häämöttävästä ajoneuvosta, joka ajaa puskurissa kiinni. Monet ovat myös roikkuneet perässä, estäneet, tai muuten kiusanneet muita liikenteessä.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Insights 5 T1 Bad driving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/>
              <a:t>4A Ketkä todennäköisesti käyttäytyvät hyökkäävästi ratin takana?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09384"/>
      </p:ext>
    </p:extLst>
  </p:cSld>
  <p:clrMapOvr>
    <a:masterClrMapping/>
  </p:clrMapOvr>
</p:sld>
</file>

<file path=ppt/theme/theme1.xml><?xml version="1.0" encoding="utf-8"?>
<a:theme xmlns:a="http://schemas.openxmlformats.org/drawingml/2006/main" name="Ristikko">
  <a:themeElements>
    <a:clrScheme name="Ristikko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ani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istikko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16</TotalTime>
  <Words>826</Words>
  <Application>Microsoft Office PowerPoint</Application>
  <PresentationFormat>Näytössä katseltava diaesitys (4:3)</PresentationFormat>
  <Paragraphs>105</Paragraphs>
  <Slides>43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43</vt:i4>
      </vt:variant>
    </vt:vector>
  </HeadingPairs>
  <TitlesOfParts>
    <vt:vector size="44" baseType="lpstr">
      <vt:lpstr>Ristikko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  <vt:lpstr>Insights 5 T1 Bad driving FAQ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Insights 5 T1 Bad driving FAQ</dc:title>
  <dc:creator>Maxx</dc:creator>
  <cp:lastModifiedBy>Maxx</cp:lastModifiedBy>
  <cp:revision>2</cp:revision>
  <dcterms:created xsi:type="dcterms:W3CDTF">2020-12-02T08:32:47Z</dcterms:created>
  <dcterms:modified xsi:type="dcterms:W3CDTF">2020-12-02T08:48:58Z</dcterms:modified>
</cp:coreProperties>
</file>