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325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28" name="Otsikk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cxnSp>
        <p:nvCxnSpPr>
          <p:cNvPr id="8" name="Suora yhdysviiv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i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Päivämäärän paikkamerkki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isällön paikkamerkk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15" name="Dian numeron paikkamerkki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Alatunnisteen paikkamerk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7" name="Otsikk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7" name="Suora yhdysviiv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2" name="Sisällön paikkamerkk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4" name="Sisällön paikkamerkk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cxnSp>
        <p:nvCxnSpPr>
          <p:cNvPr id="10" name="Suora yhdysviiv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uora yhdysviiv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isällön paikkamerkk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1" name="Otsikk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kstin paikkamerkki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4" name="Päivämäärän paikkamerkki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F78E96-48EA-42B2-A350-7F7B4106ABD0}" type="datetimeFigureOut">
              <a:rPr lang="fi-FI" smtClean="0"/>
              <a:t>7.12.2020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20AE74AC-E9E7-4452-8C42-0E1CD55FCF2F}" type="slidenum">
              <a:rPr lang="fi-FI" smtClean="0"/>
              <a:t>‹#›</a:t>
            </a:fld>
            <a:endParaRPr lang="fi-FI"/>
          </a:p>
        </p:txBody>
      </p:sp>
      <p:sp>
        <p:nvSpPr>
          <p:cNvPr id="5" name="Otsikon paikkamerkki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985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4A</a:t>
            </a:r>
            <a:r>
              <a:rPr lang="fi-FI" dirty="0"/>
              <a:t> Mitä noppa edustaa?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4B</a:t>
            </a:r>
            <a:r>
              <a:rPr lang="fi-FI" dirty="0"/>
              <a:t> Se on äärimmäinen esimerkki siitä, mitä ei voi tietää.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5A</a:t>
            </a:r>
            <a:r>
              <a:rPr lang="fi-FI" dirty="0"/>
              <a:t> Minkälaisessa tilanteessa kirjoittaja sietää epätietoisuutta?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5A</a:t>
            </a:r>
            <a:r>
              <a:rPr lang="fi-FI" dirty="0"/>
              <a:t> Minkälaisessa tilanteessa kirjoittaja sietää epätietoisuutta?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5B</a:t>
            </a:r>
            <a:r>
              <a:rPr lang="fi-FI" dirty="0"/>
              <a:t> Jos hän voi viime kädessä laskea, mitä on tapahtumassa.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6A </a:t>
            </a:r>
            <a:r>
              <a:rPr lang="fi-FI" dirty="0"/>
              <a:t>Miten kirjoittaja arvelee pystyvänsä päättelemään nopan seuraavan liikkeen?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6A </a:t>
            </a:r>
            <a:r>
              <a:rPr lang="fi-FI" dirty="0"/>
              <a:t>Miten kirjoittaja arvelee pystyvänsä päättelemään nopan seuraavan liikkeen?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6B</a:t>
            </a:r>
            <a:r>
              <a:rPr lang="fi-FI" dirty="0"/>
              <a:t> Soveltamalla oikeita fysiikan lakeja ja ratkaisemalla sopivat matemaattiset yhtälöt.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7A</a:t>
            </a:r>
            <a:r>
              <a:rPr lang="fi-FI" dirty="0"/>
              <a:t> Miksi matematiikka keksittiin?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7A</a:t>
            </a:r>
            <a:r>
              <a:rPr lang="fi-FI" dirty="0"/>
              <a:t> Miksi matematiikka keksittiin?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7B </a:t>
            </a:r>
            <a:r>
              <a:rPr lang="fi-FI" dirty="0"/>
              <a:t>Antamaan ihmisille silmäys tulevaisuuteen, jotta voitaisiin olla kohtalon herroja, ei sen palvelijoita.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8A</a:t>
            </a:r>
            <a:r>
              <a:rPr lang="fi-FI" dirty="0"/>
              <a:t> Mikä antaa kirjoittajalle tunteen, että hän pystyy tietämään asioita maailmankaikkeudesta?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8A</a:t>
            </a:r>
            <a:r>
              <a:rPr lang="fi-FI" dirty="0"/>
              <a:t> Mikä antaa kirjoittajalle tunteen, että hän pystyy tietämään asioita maailmankaikkeudesta?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8B</a:t>
            </a:r>
            <a:r>
              <a:rPr lang="fi-FI" dirty="0"/>
              <a:t> </a:t>
            </a:r>
            <a:r>
              <a:rPr lang="fi-FI" dirty="0" smtClean="0"/>
              <a:t>Maailmankaikkeus </a:t>
            </a:r>
            <a:r>
              <a:rPr lang="fi-FI" dirty="0"/>
              <a:t>toimii lakien mukaan. Ymmärtämällä ne ja löytämällä kaavoja voit jossain määrin ennustaa tulevaisuutta.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9A </a:t>
            </a:r>
            <a:r>
              <a:rPr lang="fi-FI" dirty="0"/>
              <a:t>Mistä aurinko ja kuu ovat esimerkkejä?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Ask and answer together with a partner. Feel free to translate this Q and A into English for more challenge.</a:t>
            </a:r>
            <a:endParaRPr lang="fi-FI" dirty="0"/>
          </a:p>
          <a:p>
            <a:endParaRPr lang="fi-FI" dirty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2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9A </a:t>
            </a:r>
            <a:r>
              <a:rPr lang="fi-FI" dirty="0"/>
              <a:t>Mistä aurinko ja kuu ovat esimerkkejä?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9B</a:t>
            </a:r>
            <a:r>
              <a:rPr lang="fi-FI" dirty="0"/>
              <a:t> Kun tuntee auringon mallin, voi luottaa sen nousuun aamulla. Kuu on taas täysi 28 auringonnousun jälkeen.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10A</a:t>
            </a:r>
            <a:r>
              <a:rPr lang="fi-FI" dirty="0"/>
              <a:t> Miten joidenkin asioiden kaavat erottuvat?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10A</a:t>
            </a:r>
            <a:r>
              <a:rPr lang="fi-FI" dirty="0"/>
              <a:t> Miten joidenkin asioiden kaavat erottuvat?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10B</a:t>
            </a:r>
            <a:r>
              <a:rPr lang="fi-FI" dirty="0"/>
              <a:t> Kaavaa ei ole tai se on niin </a:t>
            </a:r>
            <a:r>
              <a:rPr lang="fi-FI" dirty="0" smtClean="0"/>
              <a:t>monimutkainen </a:t>
            </a:r>
            <a:r>
              <a:rPr lang="fi-FI" dirty="0"/>
              <a:t>tai piilossa, että se on inhimillisen tietämyksen ulottumattomissa.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11A</a:t>
            </a:r>
            <a:r>
              <a:rPr lang="fi-FI" dirty="0"/>
              <a:t> Mihin noppia on käytetty antiikin ajoista lähtien?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11A</a:t>
            </a:r>
            <a:r>
              <a:rPr lang="fi-FI" dirty="0"/>
              <a:t> Mihin noppia on käytetty antiikin ajoista lähtien?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11B</a:t>
            </a:r>
            <a:r>
              <a:rPr lang="fi-FI" dirty="0"/>
              <a:t> Ratkaisemaan erimielisyyksiä, pelien pelaamiseen ja rahasta vedonlyömiseen.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12A </a:t>
            </a:r>
            <a:r>
              <a:rPr lang="fi-FI" dirty="0"/>
              <a:t>Mihin kysymykseen ei ollut keinoja vastata ennen 1500-lukua?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12A </a:t>
            </a:r>
            <a:r>
              <a:rPr lang="fi-FI" dirty="0"/>
              <a:t>Mihin kysymykseen ei ollut keinoja vastata ennen 1500-lukua?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12B </a:t>
            </a:r>
            <a:r>
              <a:rPr lang="fi-FI" dirty="0"/>
              <a:t>Onko parempi veikata tulosta 9 vai tulosta 10 kolmella </a:t>
            </a:r>
            <a:r>
              <a:rPr lang="fi-FI" dirty="0" smtClean="0"/>
              <a:t>nopalla heitettäessä</a:t>
            </a:r>
            <a:r>
              <a:rPr lang="fi-FI" dirty="0"/>
              <a:t>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13A</a:t>
            </a:r>
            <a:r>
              <a:rPr lang="fi-FI" dirty="0"/>
              <a:t> Mitä kuka tahansa pitkään pelannut tietää?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13A</a:t>
            </a:r>
            <a:r>
              <a:rPr lang="fi-FI" dirty="0"/>
              <a:t> Mitä kuka tahansa pitkään pelannut tietää?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13B</a:t>
            </a:r>
            <a:r>
              <a:rPr lang="fi-FI" dirty="0"/>
              <a:t> Että kahdella nopalla heitettäessä tulos 9 esiintyy kolmanneksen useammin kuin tulos 10.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14A</a:t>
            </a:r>
            <a:r>
              <a:rPr lang="fi-FI" dirty="0"/>
              <a:t> Mitä parantumaton uhkapeluri </a:t>
            </a:r>
            <a:r>
              <a:rPr lang="fi-FI" dirty="0" err="1"/>
              <a:t>Cardano</a:t>
            </a:r>
            <a:r>
              <a:rPr lang="fi-FI" dirty="0"/>
              <a:t> tajusi 1500-luvun alussa?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1A</a:t>
            </a:r>
            <a:r>
              <a:rPr lang="fi-FI" dirty="0"/>
              <a:t> Anna kaksi esimerkkiä ennustamattomasta ja </a:t>
            </a:r>
            <a:r>
              <a:rPr lang="fi-FI" dirty="0" err="1"/>
              <a:t>ennaltamäärätystä</a:t>
            </a:r>
            <a:r>
              <a:rPr lang="fi-FI" dirty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114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14A</a:t>
            </a:r>
            <a:r>
              <a:rPr lang="fi-FI" dirty="0"/>
              <a:t> Mitä parantumaton uhkapeluri </a:t>
            </a:r>
            <a:r>
              <a:rPr lang="fi-FI" dirty="0" err="1"/>
              <a:t>Cardano</a:t>
            </a:r>
            <a:r>
              <a:rPr lang="fi-FI" dirty="0"/>
              <a:t> tajusi 1500-luvun alussa?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14B </a:t>
            </a:r>
            <a:r>
              <a:rPr lang="fi-FI" dirty="0"/>
              <a:t>Että pitkällä aikavälillä kaavoja voidaan käyttää hyväksi noppia heitettäessä.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15A </a:t>
            </a:r>
            <a:r>
              <a:rPr lang="fi-FI" dirty="0"/>
              <a:t>Mihin </a:t>
            </a:r>
            <a:r>
              <a:rPr lang="fi-FI" dirty="0" err="1"/>
              <a:t>Cardanon</a:t>
            </a:r>
            <a:r>
              <a:rPr lang="fi-FI" dirty="0"/>
              <a:t> riippuvuus arvaamattoman ennustamiseen johti?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15A </a:t>
            </a:r>
            <a:r>
              <a:rPr lang="fi-FI" dirty="0"/>
              <a:t>Mihin </a:t>
            </a:r>
            <a:r>
              <a:rPr lang="fi-FI" dirty="0" err="1"/>
              <a:t>Cardanon</a:t>
            </a:r>
            <a:r>
              <a:rPr lang="fi-FI" dirty="0"/>
              <a:t> riippuvuus arvaamattoman ennustamiseen johti?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15B </a:t>
            </a:r>
            <a:r>
              <a:rPr lang="fi-FI" dirty="0"/>
              <a:t>Hän myi vaimonsa omaisuuden saadakseen varoja pöydän panoksiin.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16A</a:t>
            </a:r>
            <a:r>
              <a:rPr lang="fi-FI" dirty="0"/>
              <a:t> Mitä </a:t>
            </a:r>
            <a:r>
              <a:rPr lang="fi-FI" dirty="0" err="1"/>
              <a:t>Cardano</a:t>
            </a:r>
            <a:r>
              <a:rPr lang="fi-FI" dirty="0"/>
              <a:t> järkeili?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16A</a:t>
            </a:r>
            <a:r>
              <a:rPr lang="fi-FI" dirty="0"/>
              <a:t> Mitä </a:t>
            </a:r>
            <a:r>
              <a:rPr lang="fi-FI" dirty="0" err="1"/>
              <a:t>Cardano</a:t>
            </a:r>
            <a:r>
              <a:rPr lang="fi-FI" dirty="0"/>
              <a:t> järkeili?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16B</a:t>
            </a:r>
            <a:r>
              <a:rPr lang="fi-FI" dirty="0"/>
              <a:t> Jos hän pitäisi kiinni matematiikastaan, hän voittaisi ajan oloon.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17A </a:t>
            </a:r>
            <a:r>
              <a:rPr lang="fi-FI" dirty="0"/>
              <a:t>Miten </a:t>
            </a:r>
            <a:r>
              <a:rPr lang="fi-FI" dirty="0" err="1"/>
              <a:t>Cardanoa</a:t>
            </a:r>
            <a:r>
              <a:rPr lang="fi-FI" dirty="0"/>
              <a:t> kuvaillaan?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l"/>
            <a:r>
              <a:rPr lang="fi-FI" b="1" dirty="0"/>
              <a:t>17A </a:t>
            </a:r>
            <a:r>
              <a:rPr lang="fi-FI" dirty="0"/>
              <a:t>Miten </a:t>
            </a:r>
            <a:r>
              <a:rPr lang="fi-FI" dirty="0" err="1"/>
              <a:t>Cardanoa</a:t>
            </a:r>
            <a:r>
              <a:rPr lang="fi-FI" dirty="0"/>
              <a:t> kuvaillaan?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l"/>
            <a:r>
              <a:rPr lang="fi-FI" b="1" dirty="0"/>
              <a:t>17B</a:t>
            </a:r>
            <a:r>
              <a:rPr lang="fi-FI" dirty="0"/>
              <a:t> Hän oli kurinalainen matemaatikko, muttei kurinalainen uhkapelaaja. Hän menetti isänperintönsä ja joutui tappeluihin vastustajiensa kanssa.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18A</a:t>
            </a:r>
            <a:r>
              <a:rPr lang="fi-FI" dirty="0"/>
              <a:t> Miksi päivämäärä 21 syyskuuta 1576 mainitaan?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18A</a:t>
            </a:r>
            <a:r>
              <a:rPr lang="fi-FI" dirty="0"/>
              <a:t> Miksi päivämäärä 21 syyskuuta 1576 mainitaan?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18B </a:t>
            </a:r>
            <a:r>
              <a:rPr lang="fi-FI" dirty="0"/>
              <a:t>Hän oli ennustanut </a:t>
            </a:r>
            <a:r>
              <a:rPr lang="fi-FI" dirty="0" smtClean="0"/>
              <a:t>tuon </a:t>
            </a:r>
            <a:r>
              <a:rPr lang="fi-FI" dirty="0"/>
              <a:t>kuolinpäiväkseen ja teki silloin itsemurhan.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19A </a:t>
            </a:r>
            <a:r>
              <a:rPr lang="fi-FI" dirty="0"/>
              <a:t>Mitä sanotaan kenen tahansa kuolinpäivästä?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1A</a:t>
            </a:r>
            <a:r>
              <a:rPr lang="fi-FI" dirty="0"/>
              <a:t> Anna kaksi esimerkkiä ennustamattomasta ja </a:t>
            </a:r>
            <a:r>
              <a:rPr lang="fi-FI" dirty="0" err="1"/>
              <a:t>ennaltamäärätystä</a:t>
            </a:r>
            <a:r>
              <a:rPr lang="fi-FI" dirty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1B</a:t>
            </a:r>
            <a:r>
              <a:rPr lang="fi-FI" dirty="0"/>
              <a:t> Lumihiutale ja lumimyrsky.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19A </a:t>
            </a:r>
            <a:r>
              <a:rPr lang="fi-FI" dirty="0"/>
              <a:t>Mitä sanotaan kenen tahansa kuolinpäivästä?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19B</a:t>
            </a:r>
            <a:r>
              <a:rPr lang="fi-FI" dirty="0"/>
              <a:t> Useimmat haluavat jättää sen tietämisen väliin.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5" name="Sisällön paikkamerkki 4" descr="Crag (dice game) - Wikipedia"/>
          <p:cNvPicPr>
            <a:picLocks noGrp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04864"/>
            <a:ext cx="2515679" cy="2242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isällön paikkamerkki 5" descr="Amazon.com: Haxtec Antique Iron DND Metal Dice Set Silver D&amp;D Polyhedral  Dice for Dungeons and Dragons TRPG: Toys &amp; Games"/>
          <p:cNvPicPr>
            <a:picLocks noGrp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204864"/>
            <a:ext cx="2232248" cy="2298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dirty="0" err="1" smtClean="0"/>
              <a:t>Questions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Maxx Perälä</a:t>
            </a:r>
          </a:p>
          <a:p>
            <a:r>
              <a:rPr lang="fi-FI" dirty="0" smtClean="0"/>
              <a:t>Kiimingin lukio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2A</a:t>
            </a:r>
            <a:r>
              <a:rPr lang="fi-FI" dirty="0"/>
              <a:t> Mitkä asiat saivat kirjoittajan rakastumaan arpakuutioon?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2A</a:t>
            </a:r>
            <a:r>
              <a:rPr lang="fi-FI" dirty="0"/>
              <a:t> Mitkä asiat saivat kirjoittajan rakastumaan arpakuutioon?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2B </a:t>
            </a:r>
            <a:r>
              <a:rPr lang="fi-FI" dirty="0"/>
              <a:t>Täydellinen suunnittelu, tarkat reunat ja tasaiset sivut/tahot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3A </a:t>
            </a:r>
            <a:r>
              <a:rPr lang="fi-FI" dirty="0"/>
              <a:t>Mikä varmistaa, etteivät nopan sivut ole keskenään eripainoisia?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3A </a:t>
            </a:r>
            <a:r>
              <a:rPr lang="fi-FI" dirty="0"/>
              <a:t>Mikä varmistaa, etteivät nopan sivut ole keskenään eripainoisia?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r>
              <a:rPr lang="fi-FI" b="1" dirty="0"/>
              <a:t>3B </a:t>
            </a:r>
            <a:r>
              <a:rPr lang="fi-FI" dirty="0"/>
              <a:t>Nopan silmät kaiverretaan ja täytetään maalilla, jolla on sama tiheys kuin nopan muovilla.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Insights 5 T2 Don’t bet on it FAQ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l"/>
            <a:r>
              <a:rPr lang="fi-FI" b="1" dirty="0"/>
              <a:t>4A</a:t>
            </a:r>
            <a:r>
              <a:rPr lang="fi-FI" dirty="0"/>
              <a:t> Mitä noppa edustaa?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0733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i">
  <a:themeElements>
    <a:clrScheme name="Paperi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i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i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20</TotalTime>
  <Words>911</Words>
  <Application>Microsoft Office PowerPoint</Application>
  <PresentationFormat>Näytössä katseltava diaesitys (4:3)</PresentationFormat>
  <Paragraphs>102</Paragraphs>
  <Slides>42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42</vt:i4>
      </vt:variant>
    </vt:vector>
  </HeadingPairs>
  <TitlesOfParts>
    <vt:vector size="43" baseType="lpstr">
      <vt:lpstr>Paperi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  <vt:lpstr>Insights 5 T2 Don’t bet on it FAQ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5 T2 Don’t bet on it FAQ</dc:title>
  <dc:creator>Maxx</dc:creator>
  <cp:lastModifiedBy>Maxx</cp:lastModifiedBy>
  <cp:revision>2</cp:revision>
  <dcterms:created xsi:type="dcterms:W3CDTF">2020-12-07T16:01:54Z</dcterms:created>
  <dcterms:modified xsi:type="dcterms:W3CDTF">2020-12-07T16:21:58Z</dcterms:modified>
</cp:coreProperties>
</file>