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BD4-BA8C-4B4B-8C6A-21F80EE9AB7A}" type="datetimeFigureOut">
              <a:rPr lang="fi-FI" smtClean="0"/>
              <a:t>23.8.2021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725F-9962-41E7-A4C4-9A95B3243F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13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BD4-BA8C-4B4B-8C6A-21F80EE9AB7A}" type="datetimeFigureOut">
              <a:rPr lang="fi-FI" smtClean="0"/>
              <a:t>23.8.2021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725F-9962-41E7-A4C4-9A95B3243F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48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BD4-BA8C-4B4B-8C6A-21F80EE9AB7A}" type="datetimeFigureOut">
              <a:rPr lang="fi-FI" smtClean="0"/>
              <a:t>23.8.2021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725F-9962-41E7-A4C4-9A95B3243F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752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BD4-BA8C-4B4B-8C6A-21F80EE9AB7A}" type="datetimeFigureOut">
              <a:rPr lang="fi-FI" smtClean="0"/>
              <a:t>23.8.2021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725F-9962-41E7-A4C4-9A95B3243F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4990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BD4-BA8C-4B4B-8C6A-21F80EE9AB7A}" type="datetimeFigureOut">
              <a:rPr lang="fi-FI" smtClean="0"/>
              <a:t>23.8.2021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725F-9962-41E7-A4C4-9A95B3243F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6680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BD4-BA8C-4B4B-8C6A-21F80EE9AB7A}" type="datetimeFigureOut">
              <a:rPr lang="fi-FI" smtClean="0"/>
              <a:t>23.8.2021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725F-9962-41E7-A4C4-9A95B3243F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94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BD4-BA8C-4B4B-8C6A-21F80EE9AB7A}" type="datetimeFigureOut">
              <a:rPr lang="fi-FI" smtClean="0"/>
              <a:t>23.8.2021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725F-9962-41E7-A4C4-9A95B3243F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87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BD4-BA8C-4B4B-8C6A-21F80EE9AB7A}" type="datetimeFigureOut">
              <a:rPr lang="fi-FI" smtClean="0"/>
              <a:t>23.8.2021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725F-9962-41E7-A4C4-9A95B3243F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096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BD4-BA8C-4B4B-8C6A-21F80EE9AB7A}" type="datetimeFigureOut">
              <a:rPr lang="fi-FI" smtClean="0"/>
              <a:t>23.8.2021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725F-9962-41E7-A4C4-9A95B3243F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180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BD4-BA8C-4B4B-8C6A-21F80EE9AB7A}" type="datetimeFigureOut">
              <a:rPr lang="fi-FI" smtClean="0"/>
              <a:t>23.8.2021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725F-9962-41E7-A4C4-9A95B3243F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024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BD4-BA8C-4B4B-8C6A-21F80EE9AB7A}" type="datetimeFigureOut">
              <a:rPr lang="fi-FI" smtClean="0"/>
              <a:t>23.8.2021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725F-9962-41E7-A4C4-9A95B3243F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747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BD4-BA8C-4B4B-8C6A-21F80EE9AB7A}" type="datetimeFigureOut">
              <a:rPr lang="fi-FI" smtClean="0"/>
              <a:t>23.8.2021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725F-9962-41E7-A4C4-9A95B3243F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603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BD4-BA8C-4B4B-8C6A-21F80EE9AB7A}" type="datetimeFigureOut">
              <a:rPr lang="fi-FI" smtClean="0"/>
              <a:t>23.8.2021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725F-9962-41E7-A4C4-9A95B3243F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243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EA93BD4-BA8C-4B4B-8C6A-21F80EE9AB7A}" type="datetimeFigureOut">
              <a:rPr lang="fi-FI" smtClean="0"/>
              <a:t>23.8.2021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880725F-9962-41E7-A4C4-9A95B3243F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905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EA93BD4-BA8C-4B4B-8C6A-21F80EE9AB7A}" type="datetimeFigureOut">
              <a:rPr lang="fi-FI" smtClean="0"/>
              <a:t>23.8.2021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880725F-9962-41E7-A4C4-9A95B3243F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2130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362452-957D-44F9-986E-144055328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Sergio </a:t>
            </a:r>
            <a:r>
              <a:rPr lang="fi-FI" dirty="0" err="1"/>
              <a:t>Aragones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52C65BB-9D2D-4C65-A2FA-F7F64D6BF5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2054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p09">
            <a:extLst>
              <a:ext uri="{FF2B5EF4-FFF2-40B4-BE49-F238E27FC236}">
                <a16:creationId xmlns:a16="http://schemas.microsoft.com/office/drawing/2014/main" id="{0DB90FE3-66C1-44C7-92C0-42451AD898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25" y="0"/>
            <a:ext cx="442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1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p10">
            <a:extLst>
              <a:ext uri="{FF2B5EF4-FFF2-40B4-BE49-F238E27FC236}">
                <a16:creationId xmlns:a16="http://schemas.microsoft.com/office/drawing/2014/main" id="{F4AF7603-0AE2-46D8-8FA0-0F85F1330F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3" y="0"/>
            <a:ext cx="4422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14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p11">
            <a:extLst>
              <a:ext uri="{FF2B5EF4-FFF2-40B4-BE49-F238E27FC236}">
                <a16:creationId xmlns:a16="http://schemas.microsoft.com/office/drawing/2014/main" id="{F655339D-18DC-48A2-99CF-3822676360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25" y="0"/>
            <a:ext cx="4425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49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p12">
            <a:extLst>
              <a:ext uri="{FF2B5EF4-FFF2-40B4-BE49-F238E27FC236}">
                <a16:creationId xmlns:a16="http://schemas.microsoft.com/office/drawing/2014/main" id="{9FB11EB3-ABF8-4346-9C32-A579272213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5" y="0"/>
            <a:ext cx="4413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2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p13">
            <a:extLst>
              <a:ext uri="{FF2B5EF4-FFF2-40B4-BE49-F238E27FC236}">
                <a16:creationId xmlns:a16="http://schemas.microsoft.com/office/drawing/2014/main" id="{8B1085D5-B024-4E35-B400-829AD41906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50" y="0"/>
            <a:ext cx="4406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30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p14">
            <a:extLst>
              <a:ext uri="{FF2B5EF4-FFF2-40B4-BE49-F238E27FC236}">
                <a16:creationId xmlns:a16="http://schemas.microsoft.com/office/drawing/2014/main" id="{B31B7D0D-751E-455B-BBA7-C997CB4F40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0"/>
            <a:ext cx="4416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74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p15">
            <a:extLst>
              <a:ext uri="{FF2B5EF4-FFF2-40B4-BE49-F238E27FC236}">
                <a16:creationId xmlns:a16="http://schemas.microsoft.com/office/drawing/2014/main" id="{0FC7480F-BF50-4B4B-8D09-1E5E04F8C3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25" y="0"/>
            <a:ext cx="4425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8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p16">
            <a:extLst>
              <a:ext uri="{FF2B5EF4-FFF2-40B4-BE49-F238E27FC236}">
                <a16:creationId xmlns:a16="http://schemas.microsoft.com/office/drawing/2014/main" id="{6EACC020-A38B-4FC7-82BD-200B4E7355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63" y="0"/>
            <a:ext cx="4433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79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p17">
            <a:extLst>
              <a:ext uri="{FF2B5EF4-FFF2-40B4-BE49-F238E27FC236}">
                <a16:creationId xmlns:a16="http://schemas.microsoft.com/office/drawing/2014/main" id="{7258BBEB-60F2-4E6D-8F52-6203E62535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63" y="0"/>
            <a:ext cx="4435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12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p18">
            <a:extLst>
              <a:ext uri="{FF2B5EF4-FFF2-40B4-BE49-F238E27FC236}">
                <a16:creationId xmlns:a16="http://schemas.microsoft.com/office/drawing/2014/main" id="{F65701A6-CB0C-4ABC-B54B-83D8B9FF69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50" y="0"/>
            <a:ext cx="4430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0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p01">
            <a:extLst>
              <a:ext uri="{FF2B5EF4-FFF2-40B4-BE49-F238E27FC236}">
                <a16:creationId xmlns:a16="http://schemas.microsoft.com/office/drawing/2014/main" id="{AA4630A7-AE3E-410E-A07D-627FB1183C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0"/>
            <a:ext cx="4437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83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p19">
            <a:extLst>
              <a:ext uri="{FF2B5EF4-FFF2-40B4-BE49-F238E27FC236}">
                <a16:creationId xmlns:a16="http://schemas.microsoft.com/office/drawing/2014/main" id="{64A0DA03-4329-446D-983B-63D4DE9459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0"/>
            <a:ext cx="4446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6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p20">
            <a:extLst>
              <a:ext uri="{FF2B5EF4-FFF2-40B4-BE49-F238E27FC236}">
                <a16:creationId xmlns:a16="http://schemas.microsoft.com/office/drawing/2014/main" id="{B08C38C3-0C3C-4493-89F3-399B6B0A30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88" y="0"/>
            <a:ext cx="4441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0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p21">
            <a:extLst>
              <a:ext uri="{FF2B5EF4-FFF2-40B4-BE49-F238E27FC236}">
                <a16:creationId xmlns:a16="http://schemas.microsoft.com/office/drawing/2014/main" id="{830D7CEC-4022-4D1B-82D2-226D98B05F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25" y="0"/>
            <a:ext cx="4451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69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p22">
            <a:extLst>
              <a:ext uri="{FF2B5EF4-FFF2-40B4-BE49-F238E27FC236}">
                <a16:creationId xmlns:a16="http://schemas.microsoft.com/office/drawing/2014/main" id="{8E4729F4-A22F-40D3-B2C3-7944C66F7E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63" y="0"/>
            <a:ext cx="4435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12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p23">
            <a:extLst>
              <a:ext uri="{FF2B5EF4-FFF2-40B4-BE49-F238E27FC236}">
                <a16:creationId xmlns:a16="http://schemas.microsoft.com/office/drawing/2014/main" id="{A2E94113-DA05-41F5-ABFF-D41D35559F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63" y="0"/>
            <a:ext cx="446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75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rc1">
            <a:extLst>
              <a:ext uri="{FF2B5EF4-FFF2-40B4-BE49-F238E27FC236}">
                <a16:creationId xmlns:a16="http://schemas.microsoft.com/office/drawing/2014/main" id="{7DB96F27-04ED-424C-AD98-214E454B6D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63" y="0"/>
            <a:ext cx="4459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6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p02">
            <a:extLst>
              <a:ext uri="{FF2B5EF4-FFF2-40B4-BE49-F238E27FC236}">
                <a16:creationId xmlns:a16="http://schemas.microsoft.com/office/drawing/2014/main" id="{B355944A-995A-41D7-8779-B018011CF1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63" y="0"/>
            <a:ext cx="4433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6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p03">
            <a:extLst>
              <a:ext uri="{FF2B5EF4-FFF2-40B4-BE49-F238E27FC236}">
                <a16:creationId xmlns:a16="http://schemas.microsoft.com/office/drawing/2014/main" id="{3AD57A6A-62D1-49C1-9BE7-566BFDA16F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0"/>
            <a:ext cx="444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8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p04">
            <a:extLst>
              <a:ext uri="{FF2B5EF4-FFF2-40B4-BE49-F238E27FC236}">
                <a16:creationId xmlns:a16="http://schemas.microsoft.com/office/drawing/2014/main" id="{6E2C41E6-07C6-4247-82B4-CEC216BCD7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38" y="0"/>
            <a:ext cx="442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0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p05">
            <a:extLst>
              <a:ext uri="{FF2B5EF4-FFF2-40B4-BE49-F238E27FC236}">
                <a16:creationId xmlns:a16="http://schemas.microsoft.com/office/drawing/2014/main" id="{15661C66-72E1-48BD-9E7F-09BCC78BAE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50" y="0"/>
            <a:ext cx="4432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7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p06">
            <a:extLst>
              <a:ext uri="{FF2B5EF4-FFF2-40B4-BE49-F238E27FC236}">
                <a16:creationId xmlns:a16="http://schemas.microsoft.com/office/drawing/2014/main" id="{CE9241B4-05FD-4A59-927F-43D09AE425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0"/>
            <a:ext cx="4416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1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p07">
            <a:extLst>
              <a:ext uri="{FF2B5EF4-FFF2-40B4-BE49-F238E27FC236}">
                <a16:creationId xmlns:a16="http://schemas.microsoft.com/office/drawing/2014/main" id="{667481BE-5CBC-4D10-ACDA-B64283D93B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50" y="0"/>
            <a:ext cx="4432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_Than_Words_1_p08">
            <a:extLst>
              <a:ext uri="{FF2B5EF4-FFF2-40B4-BE49-F238E27FC236}">
                <a16:creationId xmlns:a16="http://schemas.microsoft.com/office/drawing/2014/main" id="{57047DFE-7EF0-47D1-A377-2C5F8ED06B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3" y="0"/>
            <a:ext cx="4422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32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inaus">
  <a:themeElements>
    <a:clrScheme name="Lainaus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Lainaus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ainau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TM03457503[[fn=Lainaus]]</Template>
  <TotalTime>4</TotalTime>
  <Words>3</Words>
  <Application>Microsoft Office PowerPoint</Application>
  <PresentationFormat>Laajakuva</PresentationFormat>
  <Paragraphs>2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8" baseType="lpstr">
      <vt:lpstr>Century Gothic</vt:lpstr>
      <vt:lpstr>Wingdings 2</vt:lpstr>
      <vt:lpstr>Lainaus</vt:lpstr>
      <vt:lpstr>Sergio Aragones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Sergio Aragones</dc:title>
  <dc:creator>Perälä Markku</dc:creator>
  <cp:lastModifiedBy>Perälä Markku</cp:lastModifiedBy>
  <cp:revision>1</cp:revision>
  <dcterms:created xsi:type="dcterms:W3CDTF">2021-08-23T15:22:57Z</dcterms:created>
  <dcterms:modified xsi:type="dcterms:W3CDTF">2021-08-23T15:27:44Z</dcterms:modified>
</cp:coreProperties>
</file>