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CE5314B-B145-4451-8017-69A3C20EA7F7}" type="datetimeFigureOut">
              <a:rPr lang="fi-FI" smtClean="0"/>
              <a:t>24.8.2021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E5DB1-BFA2-4EE1-AC91-4D56BF7383BE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267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5314B-B145-4451-8017-69A3C20EA7F7}" type="datetimeFigureOut">
              <a:rPr lang="fi-FI" smtClean="0"/>
              <a:t>24.8.2021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E5DB1-BFA2-4EE1-AC91-4D56BF7383B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7122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5314B-B145-4451-8017-69A3C20EA7F7}" type="datetimeFigureOut">
              <a:rPr lang="fi-FI" smtClean="0"/>
              <a:t>24.8.2021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E5DB1-BFA2-4EE1-AC91-4D56BF7383BE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917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5314B-B145-4451-8017-69A3C20EA7F7}" type="datetimeFigureOut">
              <a:rPr lang="fi-FI" smtClean="0"/>
              <a:t>24.8.2021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E5DB1-BFA2-4EE1-AC91-4D56BF7383B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5236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5314B-B145-4451-8017-69A3C20EA7F7}" type="datetimeFigureOut">
              <a:rPr lang="fi-FI" smtClean="0"/>
              <a:t>24.8.2021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E5DB1-BFA2-4EE1-AC91-4D56BF7383BE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0699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5314B-B145-4451-8017-69A3C20EA7F7}" type="datetimeFigureOut">
              <a:rPr lang="fi-FI" smtClean="0"/>
              <a:t>24.8.2021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E5DB1-BFA2-4EE1-AC91-4D56BF7383B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9384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5314B-B145-4451-8017-69A3C20EA7F7}" type="datetimeFigureOut">
              <a:rPr lang="fi-FI" smtClean="0"/>
              <a:t>24.8.2021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E5DB1-BFA2-4EE1-AC91-4D56BF7383B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5657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5314B-B145-4451-8017-69A3C20EA7F7}" type="datetimeFigureOut">
              <a:rPr lang="fi-FI" smtClean="0"/>
              <a:t>24.8.2021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E5DB1-BFA2-4EE1-AC91-4D56BF7383B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0061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5314B-B145-4451-8017-69A3C20EA7F7}" type="datetimeFigureOut">
              <a:rPr lang="fi-FI" smtClean="0"/>
              <a:t>24.8.2021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E5DB1-BFA2-4EE1-AC91-4D56BF7383B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1874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5314B-B145-4451-8017-69A3C20EA7F7}" type="datetimeFigureOut">
              <a:rPr lang="fi-FI" smtClean="0"/>
              <a:t>24.8.2021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E5DB1-BFA2-4EE1-AC91-4D56BF7383B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8527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5314B-B145-4451-8017-69A3C20EA7F7}" type="datetimeFigureOut">
              <a:rPr lang="fi-FI" smtClean="0"/>
              <a:t>24.8.2021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E5DB1-BFA2-4EE1-AC91-4D56BF7383BE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815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CE5314B-B145-4451-8017-69A3C20EA7F7}" type="datetimeFigureOut">
              <a:rPr lang="fi-FI" smtClean="0"/>
              <a:t>24.8.2021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5FE5DB1-BFA2-4EE1-AC91-4D56BF7383BE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642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F0B5767-D5B7-4BE1-A933-F460436C76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Sergio </a:t>
            </a:r>
            <a:r>
              <a:rPr lang="fi-FI" dirty="0" err="1"/>
              <a:t>Aragonés</a:t>
            </a:r>
            <a:r>
              <a:rPr lang="fi-FI" dirty="0"/>
              <a:t> 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9D00CE0-51A9-4799-B368-0E6B7D3E20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63529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Louder Than Words 02 - 10">
            <a:extLst>
              <a:ext uri="{FF2B5EF4-FFF2-40B4-BE49-F238E27FC236}">
                <a16:creationId xmlns:a16="http://schemas.microsoft.com/office/drawing/2014/main" id="{19630859-85BD-47F1-89DE-D410B505FB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075" y="0"/>
            <a:ext cx="43878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471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Louder Than Words 02 - 11">
            <a:extLst>
              <a:ext uri="{FF2B5EF4-FFF2-40B4-BE49-F238E27FC236}">
                <a16:creationId xmlns:a16="http://schemas.microsoft.com/office/drawing/2014/main" id="{053E83D2-513D-47F7-AEA5-5386111BC7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600" y="0"/>
            <a:ext cx="4368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919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Louder Than Words 02 - 12">
            <a:extLst>
              <a:ext uri="{FF2B5EF4-FFF2-40B4-BE49-F238E27FC236}">
                <a16:creationId xmlns:a16="http://schemas.microsoft.com/office/drawing/2014/main" id="{CA3EF585-8284-43B5-9AC2-CBF806EFDD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075" y="0"/>
            <a:ext cx="4386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94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Louder Than Words 02 - 13">
            <a:extLst>
              <a:ext uri="{FF2B5EF4-FFF2-40B4-BE49-F238E27FC236}">
                <a16:creationId xmlns:a16="http://schemas.microsoft.com/office/drawing/2014/main" id="{28109E34-EC95-4B61-A970-444A62A529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713" y="0"/>
            <a:ext cx="43449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795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Louder Than Words 02 - 14">
            <a:extLst>
              <a:ext uri="{FF2B5EF4-FFF2-40B4-BE49-F238E27FC236}">
                <a16:creationId xmlns:a16="http://schemas.microsoft.com/office/drawing/2014/main" id="{5D386DF1-2585-4956-99AC-D2029569DB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838" y="0"/>
            <a:ext cx="43767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099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Louder Than Words 02 - 15">
            <a:extLst>
              <a:ext uri="{FF2B5EF4-FFF2-40B4-BE49-F238E27FC236}">
                <a16:creationId xmlns:a16="http://schemas.microsoft.com/office/drawing/2014/main" id="{276BF6DF-23D6-4D3A-8187-CE952EAFAA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188" y="0"/>
            <a:ext cx="4364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88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Louder Than Words 02 - 16">
            <a:extLst>
              <a:ext uri="{FF2B5EF4-FFF2-40B4-BE49-F238E27FC236}">
                <a16:creationId xmlns:a16="http://schemas.microsoft.com/office/drawing/2014/main" id="{BCBBB69A-ADDA-4C46-880E-F2E5916647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900" y="0"/>
            <a:ext cx="43926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791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Louder Than Words 02 - 17">
            <a:extLst>
              <a:ext uri="{FF2B5EF4-FFF2-40B4-BE49-F238E27FC236}">
                <a16:creationId xmlns:a16="http://schemas.microsoft.com/office/drawing/2014/main" id="{6A8AE9DB-13DB-4C27-84E6-61FA562171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663" y="0"/>
            <a:ext cx="43830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069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Louder Than Words 02 - 18">
            <a:extLst>
              <a:ext uri="{FF2B5EF4-FFF2-40B4-BE49-F238E27FC236}">
                <a16:creationId xmlns:a16="http://schemas.microsoft.com/office/drawing/2014/main" id="{BC86C878-B8CB-40DE-9BF2-86E4C2A197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25" y="0"/>
            <a:ext cx="43735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293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Louder Than Words 02 - 19">
            <a:extLst>
              <a:ext uri="{FF2B5EF4-FFF2-40B4-BE49-F238E27FC236}">
                <a16:creationId xmlns:a16="http://schemas.microsoft.com/office/drawing/2014/main" id="{F1E884E0-F8B9-4F89-A7D8-9122B2820B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013" y="0"/>
            <a:ext cx="43703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59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Louder Than Words 02 - 02">
            <a:extLst>
              <a:ext uri="{FF2B5EF4-FFF2-40B4-BE49-F238E27FC236}">
                <a16:creationId xmlns:a16="http://schemas.microsoft.com/office/drawing/2014/main" id="{AB0AAE5D-F28D-48CA-ACD6-B4CA9F1FA8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188" y="0"/>
            <a:ext cx="4364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188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Louder Than Words 02 - 20">
            <a:extLst>
              <a:ext uri="{FF2B5EF4-FFF2-40B4-BE49-F238E27FC236}">
                <a16:creationId xmlns:a16="http://schemas.microsoft.com/office/drawing/2014/main" id="{B0C21A8A-B6BB-43C5-B887-CBF736A9ED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600" y="0"/>
            <a:ext cx="43672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2123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Louder Than Words 02 - 21">
            <a:extLst>
              <a:ext uri="{FF2B5EF4-FFF2-40B4-BE49-F238E27FC236}">
                <a16:creationId xmlns:a16="http://schemas.microsoft.com/office/drawing/2014/main" id="{133E71E7-747E-408E-B72A-DD85DD67F3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838" y="0"/>
            <a:ext cx="43767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4151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Louder Than Words 02 - 22">
            <a:extLst>
              <a:ext uri="{FF2B5EF4-FFF2-40B4-BE49-F238E27FC236}">
                <a16:creationId xmlns:a16="http://schemas.microsoft.com/office/drawing/2014/main" id="{57CB95E4-CE6B-44C5-B078-F17FCDC11F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013" y="0"/>
            <a:ext cx="4371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025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Louder Than Words 02 - 23">
            <a:extLst>
              <a:ext uri="{FF2B5EF4-FFF2-40B4-BE49-F238E27FC236}">
                <a16:creationId xmlns:a16="http://schemas.microsoft.com/office/drawing/2014/main" id="{6D9910BB-165C-439D-BC14-138C138B7E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838" y="0"/>
            <a:ext cx="43767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6709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Louder Than Words 02 - 24">
            <a:extLst>
              <a:ext uri="{FF2B5EF4-FFF2-40B4-BE49-F238E27FC236}">
                <a16:creationId xmlns:a16="http://schemas.microsoft.com/office/drawing/2014/main" id="{EFA2399B-B643-434B-BEAB-79F2FC6938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0" y="0"/>
            <a:ext cx="43799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6045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Louder Than Words 02 - 25">
            <a:extLst>
              <a:ext uri="{FF2B5EF4-FFF2-40B4-BE49-F238E27FC236}">
                <a16:creationId xmlns:a16="http://schemas.microsoft.com/office/drawing/2014/main" id="{6BA2AE82-F862-4954-963B-5BEFFD4E9D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313" y="0"/>
            <a:ext cx="43957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5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Louder Than Words 02 - 03">
            <a:extLst>
              <a:ext uri="{FF2B5EF4-FFF2-40B4-BE49-F238E27FC236}">
                <a16:creationId xmlns:a16="http://schemas.microsoft.com/office/drawing/2014/main" id="{8373DB48-9F15-49C1-B2D4-391FDFF84B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900" y="0"/>
            <a:ext cx="4394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40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Louder Than Words 02 - 04">
            <a:extLst>
              <a:ext uri="{FF2B5EF4-FFF2-40B4-BE49-F238E27FC236}">
                <a16:creationId xmlns:a16="http://schemas.microsoft.com/office/drawing/2014/main" id="{7014512F-0147-4B31-9381-E162EB97C7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0" y="0"/>
            <a:ext cx="43799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964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Louder Than Words 02 - 05">
            <a:extLst>
              <a:ext uri="{FF2B5EF4-FFF2-40B4-BE49-F238E27FC236}">
                <a16:creationId xmlns:a16="http://schemas.microsoft.com/office/drawing/2014/main" id="{D24D8ACB-E5A7-46E3-8384-933079CB9C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0" y="0"/>
            <a:ext cx="4381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013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Louder Than Words 02 - 06">
            <a:extLst>
              <a:ext uri="{FF2B5EF4-FFF2-40B4-BE49-F238E27FC236}">
                <a16:creationId xmlns:a16="http://schemas.microsoft.com/office/drawing/2014/main" id="{9D9B4418-E94F-4FEE-8EF2-B6B8222FE1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313" y="0"/>
            <a:ext cx="43957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794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Louder Than Words 02 - 07">
            <a:extLst>
              <a:ext uri="{FF2B5EF4-FFF2-40B4-BE49-F238E27FC236}">
                <a16:creationId xmlns:a16="http://schemas.microsoft.com/office/drawing/2014/main" id="{43A7B0CD-B6D9-484B-8D5C-A320D7DB76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25" y="0"/>
            <a:ext cx="4375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536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Louder Than Words 02 - 08">
            <a:extLst>
              <a:ext uri="{FF2B5EF4-FFF2-40B4-BE49-F238E27FC236}">
                <a16:creationId xmlns:a16="http://schemas.microsoft.com/office/drawing/2014/main" id="{887A348D-20A6-431D-B5B5-9EC45C7A11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838" y="0"/>
            <a:ext cx="43767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106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Louder Than Words 02 - 09">
            <a:extLst>
              <a:ext uri="{FF2B5EF4-FFF2-40B4-BE49-F238E27FC236}">
                <a16:creationId xmlns:a16="http://schemas.microsoft.com/office/drawing/2014/main" id="{7E27BF66-B321-4A7C-B942-AD60565202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600" y="0"/>
            <a:ext cx="43672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860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i">
  <a:themeElements>
    <a:clrScheme name="Integraal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ali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i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</TotalTime>
  <Words>3</Words>
  <Application>Microsoft Office PowerPoint</Application>
  <PresentationFormat>Laajakuva</PresentationFormat>
  <Paragraphs>2</Paragraphs>
  <Slides>25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25</vt:i4>
      </vt:variant>
    </vt:vector>
  </HeadingPairs>
  <TitlesOfParts>
    <vt:vector size="29" baseType="lpstr">
      <vt:lpstr>Tw Cen MT</vt:lpstr>
      <vt:lpstr>Tw Cen MT Condensed</vt:lpstr>
      <vt:lpstr>Wingdings 3</vt:lpstr>
      <vt:lpstr>Integraali</vt:lpstr>
      <vt:lpstr>Sergio Aragonés 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Sergio Aragonés </dc:title>
  <dc:creator>Perälä Markku</dc:creator>
  <cp:lastModifiedBy>Perälä Markku</cp:lastModifiedBy>
  <cp:revision>1</cp:revision>
  <dcterms:created xsi:type="dcterms:W3CDTF">2021-08-24T20:45:40Z</dcterms:created>
  <dcterms:modified xsi:type="dcterms:W3CDTF">2021-08-24T20:49:09Z</dcterms:modified>
</cp:coreProperties>
</file>