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71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233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15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205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727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90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093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595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595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941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9704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9125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288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829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18DF0C6-AD99-4FEA-9A48-8362E348DCD1}" type="datetimeFigureOut">
              <a:rPr lang="fi-FI" smtClean="0"/>
              <a:t>24.9.2022</a:t>
            </a:fld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C67BB503-6BAC-4070-89CA-592AD3687D3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6233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358EFB-E051-C401-3CFE-289113238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632" y="1559768"/>
            <a:ext cx="9678368" cy="3135379"/>
          </a:xfrm>
        </p:spPr>
        <p:txBody>
          <a:bodyPr>
            <a:normAutofit/>
          </a:bodyPr>
          <a:lstStyle/>
          <a:p>
            <a:r>
              <a:rPr lang="fi-FI" sz="6600" dirty="0"/>
              <a:t>Sergio </a:t>
            </a:r>
            <a:r>
              <a:rPr lang="fi-FI" sz="6600" dirty="0" err="1"/>
              <a:t>Aragones</a:t>
            </a:r>
            <a:r>
              <a:rPr lang="fi-FI" sz="6600" dirty="0"/>
              <a:t> 2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99A62AA-32F6-C361-1F83-474F80B13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633" y="4817251"/>
            <a:ext cx="9678367" cy="68802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374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34A9B2-2684-4CDA-D700-4C11994AA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96" y="2543116"/>
            <a:ext cx="10571998" cy="970450"/>
          </a:xfrm>
        </p:spPr>
        <p:txBody>
          <a:bodyPr/>
          <a:lstStyle/>
          <a:p>
            <a:pPr algn="ctr"/>
            <a:r>
              <a:rPr lang="fi-FI" dirty="0" err="1"/>
              <a:t>Describe</a:t>
            </a:r>
            <a:r>
              <a:rPr lang="fi-FI" dirty="0"/>
              <a:t> </a:t>
            </a:r>
            <a:r>
              <a:rPr lang="fi-FI" dirty="0" err="1"/>
              <a:t>what</a:t>
            </a:r>
            <a:r>
              <a:rPr lang="fi-FI" dirty="0"/>
              <a:t> is </a:t>
            </a:r>
            <a:r>
              <a:rPr lang="fi-FI" dirty="0" err="1"/>
              <a:t>going</a:t>
            </a:r>
            <a:r>
              <a:rPr lang="fi-FI" dirty="0"/>
              <a:t> on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pictures</a:t>
            </a:r>
            <a:r>
              <a:rPr lang="fi-FI" dirty="0"/>
              <a:t> and </a:t>
            </a:r>
            <a:r>
              <a:rPr lang="fi-FI" dirty="0" err="1"/>
              <a:t>explain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joke</a:t>
            </a:r>
            <a:r>
              <a:rPr lang="fi-FI" dirty="0"/>
              <a:t> to </a:t>
            </a:r>
            <a:r>
              <a:rPr lang="fi-FI" dirty="0" err="1"/>
              <a:t>your</a:t>
            </a:r>
            <a:r>
              <a:rPr lang="fi-FI" dirty="0"/>
              <a:t> </a:t>
            </a:r>
            <a:r>
              <a:rPr lang="fi-FI" dirty="0" err="1"/>
              <a:t>partner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91DBBE-A341-8B46-1E6E-F5C308A8232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397285" y="1047964"/>
            <a:ext cx="9976001" cy="369871"/>
          </a:xfrm>
        </p:spPr>
        <p:txBody>
          <a:bodyPr/>
          <a:lstStyle/>
          <a:p>
            <a:pPr marL="0" indent="0" algn="ctr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607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2">
            <a:extLst>
              <a:ext uri="{FF2B5EF4-FFF2-40B4-BE49-F238E27FC236}">
                <a16:creationId xmlns:a16="http://schemas.microsoft.com/office/drawing/2014/main" id="{D73B3AA4-BD44-0DE9-8CCE-2FE0FFE01F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88" y="0"/>
            <a:ext cx="436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67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3">
            <a:extLst>
              <a:ext uri="{FF2B5EF4-FFF2-40B4-BE49-F238E27FC236}">
                <a16:creationId xmlns:a16="http://schemas.microsoft.com/office/drawing/2014/main" id="{4359593E-72CB-5A0F-BA17-C6008CE0A0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0"/>
            <a:ext cx="4394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36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4">
            <a:extLst>
              <a:ext uri="{FF2B5EF4-FFF2-40B4-BE49-F238E27FC236}">
                <a16:creationId xmlns:a16="http://schemas.microsoft.com/office/drawing/2014/main" id="{46FDF4E4-8AD3-9B5B-BB94-5F3ED8A19A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4379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55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5">
            <a:extLst>
              <a:ext uri="{FF2B5EF4-FFF2-40B4-BE49-F238E27FC236}">
                <a16:creationId xmlns:a16="http://schemas.microsoft.com/office/drawing/2014/main" id="{D726C259-3503-2001-793E-5F4122613F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4381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01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6">
            <a:extLst>
              <a:ext uri="{FF2B5EF4-FFF2-40B4-BE49-F238E27FC236}">
                <a16:creationId xmlns:a16="http://schemas.microsoft.com/office/drawing/2014/main" id="{B3E788BF-3C44-7118-FF4B-D0881874FE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13" y="0"/>
            <a:ext cx="4395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84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7">
            <a:extLst>
              <a:ext uri="{FF2B5EF4-FFF2-40B4-BE49-F238E27FC236}">
                <a16:creationId xmlns:a16="http://schemas.microsoft.com/office/drawing/2014/main" id="{768FD3BA-4D69-45D5-78D5-6B8CC3FEEE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25" y="0"/>
            <a:ext cx="4375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34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8">
            <a:extLst>
              <a:ext uri="{FF2B5EF4-FFF2-40B4-BE49-F238E27FC236}">
                <a16:creationId xmlns:a16="http://schemas.microsoft.com/office/drawing/2014/main" id="{A33CC9D8-9116-3A25-E30D-38EE1549C5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38" y="0"/>
            <a:ext cx="4376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96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09">
            <a:extLst>
              <a:ext uri="{FF2B5EF4-FFF2-40B4-BE49-F238E27FC236}">
                <a16:creationId xmlns:a16="http://schemas.microsoft.com/office/drawing/2014/main" id="{8DF0FF9B-107A-02CD-9EDE-B559F18B31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0"/>
            <a:ext cx="4367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34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0">
            <a:extLst>
              <a:ext uri="{FF2B5EF4-FFF2-40B4-BE49-F238E27FC236}">
                <a16:creationId xmlns:a16="http://schemas.microsoft.com/office/drawing/2014/main" id="{64A7F01A-F80D-89AF-7771-0CB981BE2D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075" y="0"/>
            <a:ext cx="4387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1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1">
            <a:extLst>
              <a:ext uri="{FF2B5EF4-FFF2-40B4-BE49-F238E27FC236}">
                <a16:creationId xmlns:a16="http://schemas.microsoft.com/office/drawing/2014/main" id="{83380ED8-8534-86F4-B7B0-23A03C850D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0"/>
            <a:ext cx="4368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21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2">
            <a:extLst>
              <a:ext uri="{FF2B5EF4-FFF2-40B4-BE49-F238E27FC236}">
                <a16:creationId xmlns:a16="http://schemas.microsoft.com/office/drawing/2014/main" id="{318C234B-3B7E-3EBF-3509-143FF12CEF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075" y="0"/>
            <a:ext cx="4386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921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3">
            <a:extLst>
              <a:ext uri="{FF2B5EF4-FFF2-40B4-BE49-F238E27FC236}">
                <a16:creationId xmlns:a16="http://schemas.microsoft.com/office/drawing/2014/main" id="{3624EF7E-BCC6-1215-D135-D76E4EB99D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13" y="0"/>
            <a:ext cx="4344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08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4">
            <a:extLst>
              <a:ext uri="{FF2B5EF4-FFF2-40B4-BE49-F238E27FC236}">
                <a16:creationId xmlns:a16="http://schemas.microsoft.com/office/drawing/2014/main" id="{2A19D83B-63B3-C1EB-FB84-6A1D95F6B2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38" y="0"/>
            <a:ext cx="4376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61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5">
            <a:extLst>
              <a:ext uri="{FF2B5EF4-FFF2-40B4-BE49-F238E27FC236}">
                <a16:creationId xmlns:a16="http://schemas.microsoft.com/office/drawing/2014/main" id="{B7B7469A-69C4-563A-B020-24588E7358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88" y="0"/>
            <a:ext cx="43640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89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6">
            <a:extLst>
              <a:ext uri="{FF2B5EF4-FFF2-40B4-BE49-F238E27FC236}">
                <a16:creationId xmlns:a16="http://schemas.microsoft.com/office/drawing/2014/main" id="{323A6964-E27A-4523-AF41-7900FBEFC6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0"/>
            <a:ext cx="4392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09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7">
            <a:extLst>
              <a:ext uri="{FF2B5EF4-FFF2-40B4-BE49-F238E27FC236}">
                <a16:creationId xmlns:a16="http://schemas.microsoft.com/office/drawing/2014/main" id="{5CC9937E-8392-B80D-140C-BC93B2E49D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663" y="0"/>
            <a:ext cx="4383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27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8">
            <a:extLst>
              <a:ext uri="{FF2B5EF4-FFF2-40B4-BE49-F238E27FC236}">
                <a16:creationId xmlns:a16="http://schemas.microsoft.com/office/drawing/2014/main" id="{929D8611-0E3B-E19F-1870-5912AF45AB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25" y="0"/>
            <a:ext cx="4373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26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19">
            <a:extLst>
              <a:ext uri="{FF2B5EF4-FFF2-40B4-BE49-F238E27FC236}">
                <a16:creationId xmlns:a16="http://schemas.microsoft.com/office/drawing/2014/main" id="{4A9D13D0-9A6C-CEDF-264D-3307D34BEB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13" y="0"/>
            <a:ext cx="4370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77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0">
            <a:extLst>
              <a:ext uri="{FF2B5EF4-FFF2-40B4-BE49-F238E27FC236}">
                <a16:creationId xmlns:a16="http://schemas.microsoft.com/office/drawing/2014/main" id="{DB9D21B3-7E97-C278-A5A6-AFC875A6D4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0"/>
            <a:ext cx="4367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06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1">
            <a:extLst>
              <a:ext uri="{FF2B5EF4-FFF2-40B4-BE49-F238E27FC236}">
                <a16:creationId xmlns:a16="http://schemas.microsoft.com/office/drawing/2014/main" id="{503B7432-1F0F-6E5D-2E17-799F760B04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38" y="0"/>
            <a:ext cx="4376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74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2">
            <a:extLst>
              <a:ext uri="{FF2B5EF4-FFF2-40B4-BE49-F238E27FC236}">
                <a16:creationId xmlns:a16="http://schemas.microsoft.com/office/drawing/2014/main" id="{1186D4C0-127A-B74A-5B9D-7B82A53601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13" y="0"/>
            <a:ext cx="4371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36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3">
            <a:extLst>
              <a:ext uri="{FF2B5EF4-FFF2-40B4-BE49-F238E27FC236}">
                <a16:creationId xmlns:a16="http://schemas.microsoft.com/office/drawing/2014/main" id="{BCB3E6E5-D789-8686-B43C-8281F4F100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38" y="0"/>
            <a:ext cx="4376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48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4">
            <a:extLst>
              <a:ext uri="{FF2B5EF4-FFF2-40B4-BE49-F238E27FC236}">
                <a16:creationId xmlns:a16="http://schemas.microsoft.com/office/drawing/2014/main" id="{0D4FDB00-BC60-4807-FC1A-CA31E2F868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0"/>
            <a:ext cx="4379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01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Louder Than Words 02 - 25">
            <a:extLst>
              <a:ext uri="{FF2B5EF4-FFF2-40B4-BE49-F238E27FC236}">
                <a16:creationId xmlns:a16="http://schemas.microsoft.com/office/drawing/2014/main" id="{A421D08B-00D9-9893-96D4-043F59F181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313" y="0"/>
            <a:ext cx="43957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150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ainaus">
  <a:themeElements>
    <a:clrScheme name="Lainau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Lainau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ainau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TM03457503[[fn=Lainaus]]</Template>
  <TotalTime>9</TotalTime>
  <Words>19</Words>
  <Application>Microsoft Office PowerPoint</Application>
  <PresentationFormat>Laajakuva</PresentationFormat>
  <Paragraphs>2</Paragraphs>
  <Slides>26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26</vt:i4>
      </vt:variant>
    </vt:vector>
  </HeadingPairs>
  <TitlesOfParts>
    <vt:vector size="29" baseType="lpstr">
      <vt:lpstr>Century Gothic</vt:lpstr>
      <vt:lpstr>Wingdings 2</vt:lpstr>
      <vt:lpstr>Lainaus</vt:lpstr>
      <vt:lpstr>Sergio Aragones 2</vt:lpstr>
      <vt:lpstr>Describe what is going on in the pictures and explain the joke to your partner.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Sergio Aragones 2</dc:title>
  <dc:creator>Perälä Markku</dc:creator>
  <cp:lastModifiedBy>Perälä Markku</cp:lastModifiedBy>
  <cp:revision>1</cp:revision>
  <dcterms:created xsi:type="dcterms:W3CDTF">2022-09-24T14:27:16Z</dcterms:created>
  <dcterms:modified xsi:type="dcterms:W3CDTF">2022-09-24T14:36:17Z</dcterms:modified>
</cp:coreProperties>
</file>