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51" r:id="rId82"/>
    <p:sldId id="352" r:id="rId83"/>
    <p:sldId id="353" r:id="rId84"/>
    <p:sldId id="354" r:id="rId85"/>
    <p:sldId id="355" r:id="rId86"/>
    <p:sldId id="356" r:id="rId87"/>
    <p:sldId id="357" r:id="rId88"/>
    <p:sldId id="358" r:id="rId89"/>
    <p:sldId id="359" r:id="rId90"/>
    <p:sldId id="360" r:id="rId91"/>
    <p:sldId id="361" r:id="rId92"/>
    <p:sldId id="362" r:id="rId93"/>
    <p:sldId id="363" r:id="rId94"/>
    <p:sldId id="364" r:id="rId95"/>
    <p:sldId id="365" r:id="rId96"/>
    <p:sldId id="366" r:id="rId97"/>
    <p:sldId id="367" r:id="rId98"/>
    <p:sldId id="368" r:id="rId99"/>
    <p:sldId id="369" r:id="rId100"/>
    <p:sldId id="370" r:id="rId101"/>
    <p:sldId id="371" r:id="rId102"/>
    <p:sldId id="372" r:id="rId103"/>
    <p:sldId id="373" r:id="rId104"/>
    <p:sldId id="374" r:id="rId105"/>
    <p:sldId id="375" r:id="rId106"/>
    <p:sldId id="376" r:id="rId107"/>
    <p:sldId id="377" r:id="rId108"/>
    <p:sldId id="378" r:id="rId109"/>
    <p:sldId id="379" r:id="rId110"/>
    <p:sldId id="380" r:id="rId111"/>
    <p:sldId id="381" r:id="rId112"/>
    <p:sldId id="382" r:id="rId113"/>
    <p:sldId id="383" r:id="rId114"/>
    <p:sldId id="384" r:id="rId115"/>
    <p:sldId id="386" r:id="rId116"/>
    <p:sldId id="387" r:id="rId117"/>
    <p:sldId id="388" r:id="rId118"/>
    <p:sldId id="389" r:id="rId119"/>
    <p:sldId id="390" r:id="rId120"/>
    <p:sldId id="391" r:id="rId121"/>
    <p:sldId id="392" r:id="rId12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C161FD-C399-4A28-BE1A-B48F33D1092E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FCE3DB-3292-43EB-B15B-AA2A2EEFB1CA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Ex1 s. 134</a:t>
            </a:r>
          </a:p>
          <a:p>
            <a:r>
              <a:rPr lang="fi-FI" dirty="0" err="1"/>
              <a:t>Translate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8162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5.</a:t>
            </a:r>
            <a:r>
              <a:rPr lang="fi-FI" dirty="0"/>
              <a:t> Antaisin mitä tahansa ollakseni niin fiksu.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15.</a:t>
            </a:r>
            <a:r>
              <a:rPr lang="fi-FI" dirty="0"/>
              <a:t> He halusivat, että olen kriittinen kaikkea lukemaani kohtaan.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They wanted me to be critical towards everything I read.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16.</a:t>
            </a:r>
            <a:r>
              <a:rPr lang="fi-FI" dirty="0"/>
              <a:t> Tiedän sen olleen hyödyllinen oppitunti.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16.</a:t>
            </a:r>
            <a:r>
              <a:rPr lang="fi-FI" dirty="0"/>
              <a:t> Tiedän sen olleen hyödyllinen oppitunti.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know (that) it was a useful lesson.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17.</a:t>
            </a:r>
            <a:r>
              <a:rPr lang="fi-FI" dirty="0"/>
              <a:t> Opettaja pyysi, että pidämme esitelmän median luotettavuudesta.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17.</a:t>
            </a:r>
            <a:r>
              <a:rPr lang="fi-FI" dirty="0"/>
              <a:t> Opettaja pyysi, että pidämme esitelmän median luotettavuudesta.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teacher asked us to give a presentation on media reliability.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18.</a:t>
            </a:r>
            <a:r>
              <a:rPr lang="fi-FI" dirty="0"/>
              <a:t> Hän käski meidän vertailla erilaisia lähteitä.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18.</a:t>
            </a:r>
            <a:r>
              <a:rPr lang="fi-FI" dirty="0"/>
              <a:t> Hän käski meidän vertailla erilaisia lähteitä.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He/She</a:t>
            </a:r>
            <a:r>
              <a:rPr lang="en-US" dirty="0"/>
              <a:t> told us to compare different sources.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19.</a:t>
            </a:r>
            <a:r>
              <a:rPr lang="fi-FI" dirty="0"/>
              <a:t> Halusin, että teemme esitelmämme ilmaston lämpenemisestä.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19.</a:t>
            </a:r>
            <a:r>
              <a:rPr lang="fi-FI" dirty="0"/>
              <a:t> Halusin, että teemme esitelmämme ilmaston lämpenemisestä.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wanted us to do our presentation on global warming.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20.</a:t>
            </a:r>
            <a:r>
              <a:rPr lang="fi-FI" dirty="0"/>
              <a:t> Jotkut ihmiset väittävät yhä sen olevan vain satua.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5.</a:t>
            </a:r>
            <a:r>
              <a:rPr lang="fi-FI" dirty="0"/>
              <a:t> Antaisin mitä tahansa ollakseni niin fiksu.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would give anything to be that smart.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20.</a:t>
            </a:r>
            <a:r>
              <a:rPr lang="fi-FI" dirty="0"/>
              <a:t> Jotkut ihmiset väittävät yhä sen olevan vain satua.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 people still claim (that) it is only a fairytale. / Some people still claim it to be a fairytale.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err="1"/>
              <a:t>Translate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353354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Isoveljeni sai minut uskomaan, että on mahdollista matkustaa aurinkoon ja takaisin.</a:t>
            </a:r>
            <a:endParaRPr lang="fi-FI" dirty="0">
              <a:latin typeface="Constantia" panose="02030602050306030303" pitchFamily="18" charset="0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011249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Isoveljeni sai minut uskomaan, että on mahdollista matkustaa aurinkoon ja takaisin.</a:t>
            </a:r>
            <a:endParaRPr lang="fi-FI" dirty="0">
              <a:latin typeface="Constantia" panose="02030602050306030303" pitchFamily="18" charset="0"/>
            </a:endParaRP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My big brother made me believe that it is possible to travel to the sun and back.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39122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Jopa vanhempani antoivat minun luulla niin, joten en tiennyt ketä uskoa kuullessani opettajani sanovan, että se ei ole totta.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903960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Jopa vanhempani antoivat minun luulla niin, joten en tiennyt ketä uskoa kuullessani opettajani sanovan, että se ei ole totta.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 my parents let me think that, so I didn’t know who to believe when I heard my teacher say(</a:t>
            </a:r>
            <a:r>
              <a:rPr lang="en-US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it wasn’t true.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937998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Lapsena en tehnyt mitään muuta kuin haaveilin astronautiksi tulemisesta.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054168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Lapsena en tehnyt mitään muuta kuin haaveilin astronautiksi tulemisesta.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a child I did nothing but dream about becoming an astronaut.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870800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Sen sijaan minut pakotettiin ottamaan pianotunteja, vaikka sanoin, että minun olisi parasta opiskella matematiikkaa.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949078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Sen sijaan minut pakotettiin ottamaan pianotunteja, vaikka sanoin, että minun olisi parasta opiskella matematiikkaa.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Instead I was made to take piano lessons (even) though I said I had better study </a:t>
            </a:r>
            <a:r>
              <a:rPr lang="en-US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  <a:r>
              <a:rPr lang="en-US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8032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6.</a:t>
            </a:r>
            <a:r>
              <a:rPr lang="fi-FI" dirty="0"/>
              <a:t> Jotkut ihmiset lukevat kirjoja tullakseen fiksummaksi.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Halusin vain, että he ottavat haaveeni tosissaan, sillä tiesin voivani saavuttaa päämääräni.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098355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Infinitiivi/</a:t>
            </a:r>
            <a:r>
              <a:rPr lang="fi-FI" dirty="0" err="1"/>
              <a:t>that</a:t>
            </a:r>
            <a:r>
              <a:rPr lang="fi-FI" dirty="0"/>
              <a:t>-lause   Ex8 s. 139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fi-FI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Halusin vain, että he ottavat haaveeni tosissaan, sillä tiesin voivani saavuttaa päämääräni.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only wanted them to take my dream seriously, because I knew (that) I could/was able to achieve my goals.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2409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6.</a:t>
            </a:r>
            <a:r>
              <a:rPr lang="fi-FI" dirty="0"/>
              <a:t> Jotkut ihmiset lukevat kirjoja tullakseen fiksummaksi.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 people read books (in order) to become smarter.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7.</a:t>
            </a:r>
            <a:r>
              <a:rPr lang="fi-FI" dirty="0"/>
              <a:t> Toiset tarvitsevat harjoitusta oppiakseen.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7.</a:t>
            </a:r>
            <a:r>
              <a:rPr lang="fi-FI" dirty="0"/>
              <a:t> Toiset tarvitsevat harjoitusta oppiakseen.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Others need practice (in order) to learn.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8.</a:t>
            </a:r>
            <a:r>
              <a:rPr lang="fi-FI" dirty="0"/>
              <a:t> Veljeni mielestä fysiikka on liian vaikeaa ymmärtää.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8.</a:t>
            </a:r>
            <a:r>
              <a:rPr lang="fi-FI" dirty="0"/>
              <a:t> Veljeni mielestä fysiikka on liian vaikeaa ymmärtää.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My brother thinks physics is too difficult to understand.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9.</a:t>
            </a:r>
            <a:r>
              <a:rPr lang="fi-FI" dirty="0"/>
              <a:t> En tiedä, mitä sanoa hänelle.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9.</a:t>
            </a:r>
            <a:r>
              <a:rPr lang="fi-FI" dirty="0"/>
              <a:t> En tiedä, mitä sanoa hänelle.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don’t know what to say to/tell him.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/>
              <a:t>1.</a:t>
            </a:r>
            <a:r>
              <a:rPr lang="fi-FI"/>
              <a:t> </a:t>
            </a:r>
            <a:r>
              <a:rPr lang="fi-FI" dirty="0"/>
              <a:t>Haluaisin tavata kuuluisia keksijöitä.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9585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/>
              <a:t>10.</a:t>
            </a:r>
            <a:r>
              <a:rPr lang="fi-FI"/>
              <a:t> </a:t>
            </a:r>
            <a:r>
              <a:rPr lang="fi-FI" dirty="0"/>
              <a:t>Hän ei voi syyttää ketään muuta kuin itseään.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10.</a:t>
            </a:r>
            <a:r>
              <a:rPr lang="fi-FI" dirty="0"/>
              <a:t> Hän ei voi syyttää ketään muuta kuin itseään.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He has nobody to blame but himself.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11.</a:t>
            </a:r>
            <a:r>
              <a:rPr lang="fi-FI" dirty="0"/>
              <a:t> Hän ei ole koskaan nähnyt yhtään vaivaa opiskellakseen sitä.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11.</a:t>
            </a:r>
            <a:r>
              <a:rPr lang="fi-FI" dirty="0"/>
              <a:t> Hän ei ole koskaan nähnyt yhtään vaivaa opiskellakseen sitä.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He has never made any effort to study it.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12.</a:t>
            </a:r>
            <a:r>
              <a:rPr lang="fi-FI" dirty="0"/>
              <a:t> Hän sanoo aina, että hänellä on muita asioita ajateltavana.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12.</a:t>
            </a:r>
            <a:r>
              <a:rPr lang="fi-FI" dirty="0"/>
              <a:t> Hän sanoo aina, että hänellä on muita asioita ajateltavana.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He has other things to think about.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13.</a:t>
            </a:r>
            <a:r>
              <a:rPr lang="fi-FI" dirty="0"/>
              <a:t> Hän on silti aina jotenkin onnistunut läpäisemään fysiikan kurssinsa.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13.</a:t>
            </a:r>
            <a:r>
              <a:rPr lang="fi-FI" dirty="0"/>
              <a:t> Hän on silti aina jotenkin onnistunut läpäisemään fysiikan kurssinsa.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Somehow he has still managed to pass all his physics courses.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14.</a:t>
            </a:r>
            <a:r>
              <a:rPr lang="fi-FI" dirty="0"/>
              <a:t> Minä olen tehnyt aina parhaani menestyäkseni.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14.</a:t>
            </a:r>
            <a:r>
              <a:rPr lang="fi-FI" dirty="0"/>
              <a:t> Minä olen tehnyt aina parhaani menestyäkseni.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have always done my best (in order) to succeed.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/>
              <a:t>1.</a:t>
            </a:r>
            <a:r>
              <a:rPr lang="fi-FI"/>
              <a:t> </a:t>
            </a:r>
            <a:r>
              <a:rPr lang="fi-FI" dirty="0"/>
              <a:t>Haluaisin tavata kuuluisia keksijöitä.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would like to meet famous inventors.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99345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err="1"/>
              <a:t>Translate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1.</a:t>
            </a:r>
            <a:r>
              <a:rPr lang="fi-FI" dirty="0"/>
              <a:t> Opettajamme pakotti meidät katsomaan näytelmää.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1.</a:t>
            </a:r>
            <a:r>
              <a:rPr lang="fi-FI" dirty="0"/>
              <a:t> Opettajamme pakotti meidät katsomaan näytelmää.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Our teacher made us go (to) see a play/(forced us to go).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2.</a:t>
            </a:r>
            <a:r>
              <a:rPr lang="fi-FI" dirty="0"/>
              <a:t> Hän antoi meidän kuitenkin valita milloin.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2.</a:t>
            </a:r>
            <a:r>
              <a:rPr lang="fi-FI" dirty="0"/>
              <a:t> Hän antoi meidän kuitenkin valita milloin.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However, she/he let us choose when.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3.</a:t>
            </a:r>
            <a:r>
              <a:rPr lang="fi-FI" dirty="0"/>
              <a:t> Minun mielestäni meidän pitäisi nähdä näytelmä tänään.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3.</a:t>
            </a:r>
            <a:r>
              <a:rPr lang="fi-FI" dirty="0"/>
              <a:t> Minun mielestäni meidän pitäisi nähdä näytelmä tänään.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think we should see the play today.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4.</a:t>
            </a:r>
            <a:r>
              <a:rPr lang="fi-FI" dirty="0"/>
              <a:t> Voisimme mennä sinne hieman etuajassa.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4.</a:t>
            </a:r>
            <a:r>
              <a:rPr lang="fi-FI" dirty="0"/>
              <a:t> Voisimme mennä sinne hieman etuajassa.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We could go there a bit/little early.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5.</a:t>
            </a:r>
            <a:r>
              <a:rPr lang="fi-FI" dirty="0"/>
              <a:t> Ehkä näemme näyttelijöiden tulevan teatteriin.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2.</a:t>
            </a:r>
            <a:r>
              <a:rPr lang="fi-FI" dirty="0"/>
              <a:t> Haluan ymmärtää, kuinka heidän mielensä toimii.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734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5.</a:t>
            </a:r>
            <a:r>
              <a:rPr lang="fi-FI" dirty="0"/>
              <a:t> Ehkä näemme näyttelijöiden tulevan teatteriin.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Perhaps/Maybe we’ll see the actors come/coming to the theatre.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6.</a:t>
            </a:r>
            <a:r>
              <a:rPr lang="fi-FI" dirty="0"/>
              <a:t> Itse asiassa meidän olisi parasta lähteä juuri nyt.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6.</a:t>
            </a:r>
            <a:r>
              <a:rPr lang="fi-FI" dirty="0"/>
              <a:t> Itse asiassa meidän olisi parasta lähteä juuri nyt.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 fact, we had better leave right now.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7.</a:t>
            </a:r>
            <a:r>
              <a:rPr lang="fi-FI" dirty="0"/>
              <a:t> Voin tuskin odottaa!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7.</a:t>
            </a:r>
            <a:r>
              <a:rPr lang="fi-FI" dirty="0"/>
              <a:t> Voin tuskin odottaa!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I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hardly</a:t>
            </a:r>
            <a:r>
              <a:rPr lang="fi-FI" dirty="0"/>
              <a:t> </a:t>
            </a:r>
            <a:r>
              <a:rPr lang="fi-FI" dirty="0" err="1"/>
              <a:t>wait</a:t>
            </a:r>
            <a:r>
              <a:rPr lang="fi-FI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8.</a:t>
            </a:r>
            <a:r>
              <a:rPr lang="fi-FI" dirty="0"/>
              <a:t> Etkö kuullut </a:t>
            </a:r>
            <a:r>
              <a:rPr lang="fi-FI" dirty="0" err="1"/>
              <a:t>Sarahin</a:t>
            </a:r>
            <a:r>
              <a:rPr lang="fi-FI" dirty="0"/>
              <a:t> puhuvan heidän kokemuksestaan?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8.</a:t>
            </a:r>
            <a:r>
              <a:rPr lang="fi-FI" dirty="0"/>
              <a:t> Etkö kuullut </a:t>
            </a:r>
            <a:r>
              <a:rPr lang="fi-FI" dirty="0" err="1"/>
              <a:t>Sarahin</a:t>
            </a:r>
            <a:r>
              <a:rPr lang="fi-FI" dirty="0"/>
              <a:t> puhuvan heidän kokemuksestaan?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Didn’t you hear Sarah talk/talking about their experience?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9.</a:t>
            </a:r>
            <a:r>
              <a:rPr lang="fi-FI" dirty="0"/>
              <a:t> He toivoivat, että voisivat tavata näyttelijät näytelmän jälkeen.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9.</a:t>
            </a:r>
            <a:r>
              <a:rPr lang="fi-FI" dirty="0"/>
              <a:t> He toivoivat, että voisivat tavata näyttelijät näytelmän jälkeen.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They hoped that they could meet the actors after the play.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10.</a:t>
            </a:r>
            <a:r>
              <a:rPr lang="fi-FI" dirty="0"/>
              <a:t> Näyttelijät olivat pakottaneet heidät odottamaan ulkona kaksi tuntia.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2.</a:t>
            </a:r>
            <a:r>
              <a:rPr lang="fi-FI" dirty="0"/>
              <a:t> Haluan ymmärtää, kuinka heidän mielensä toimii.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want to understand how their minds work.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10.</a:t>
            </a:r>
            <a:r>
              <a:rPr lang="fi-FI" dirty="0"/>
              <a:t> Näyttelijät olivat pakottaneet heidät odottamaan ulkona kaksi tuntia.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actors had made them wait outside for two hours.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11.</a:t>
            </a:r>
            <a:r>
              <a:rPr lang="fi-FI" dirty="0"/>
              <a:t> Ja turvamies ei edes antanut heidän puhua näyttelijöille.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11.</a:t>
            </a:r>
            <a:r>
              <a:rPr lang="fi-FI" dirty="0"/>
              <a:t> Ja turvamies ei edes antanut heidän puhua näyttelijöille.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And the bodyguard didn’t even let them talk to the actors.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12.</a:t>
            </a:r>
            <a:r>
              <a:rPr lang="fi-FI" dirty="0"/>
              <a:t> Luulen, että sama tapahtuu meille, joten miksi vaivautua.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12.</a:t>
            </a:r>
            <a:r>
              <a:rPr lang="fi-FI" dirty="0"/>
              <a:t> Luulen, että sama tapahtuu meille, joten miksi vaivautua.</a:t>
            </a: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think the same will happen to us so why bother.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13.</a:t>
            </a:r>
            <a:r>
              <a:rPr lang="fi-FI" dirty="0"/>
              <a:t> Minä ainakin jään mieluummin kotiin kuin odotan ulkona kylmässä.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13.</a:t>
            </a:r>
            <a:r>
              <a:rPr lang="fi-FI" dirty="0"/>
              <a:t> Minä ainakin jään mieluummin kotiin kuin odotan ulkona kylmässä.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At least I’d rather stay home than wait outside in the cold.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14.</a:t>
            </a:r>
            <a:r>
              <a:rPr lang="fi-FI" dirty="0"/>
              <a:t> Miksi sanot, ettei </a:t>
            </a:r>
            <a:r>
              <a:rPr lang="fi-FI" dirty="0" err="1"/>
              <a:t>Sarah</a:t>
            </a:r>
            <a:r>
              <a:rPr lang="fi-FI" dirty="0"/>
              <a:t> tee mitään muuta kuin valittaa?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Ex2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14.</a:t>
            </a:r>
            <a:r>
              <a:rPr lang="fi-FI" dirty="0"/>
              <a:t> Miksi sanot, ettei </a:t>
            </a:r>
            <a:r>
              <a:rPr lang="fi-FI" dirty="0" err="1"/>
              <a:t>Sarah</a:t>
            </a:r>
            <a:r>
              <a:rPr lang="fi-FI" dirty="0"/>
              <a:t> tee mitään muuta kuin valittaa?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Why do you say Sarah does nothing but complain?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Translate into Finnish. Pay special attention to the underlined verb structures.</a:t>
            </a:r>
            <a:endParaRPr lang="fi-FI" dirty="0"/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928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3.</a:t>
            </a:r>
            <a:r>
              <a:rPr lang="fi-FI" dirty="0"/>
              <a:t> On varmaankin mielenkiintoista tutkia uusia asioita.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1.</a:t>
            </a:r>
            <a:r>
              <a:rPr lang="en-US" dirty="0"/>
              <a:t> The first British, South Korean and Iranian persons in space </a:t>
            </a:r>
            <a:r>
              <a:rPr lang="en-US" u="sng" dirty="0"/>
              <a:t>are known to have been </a:t>
            </a:r>
            <a:r>
              <a:rPr lang="en-US" dirty="0"/>
              <a:t>women.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2809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1.</a:t>
            </a:r>
            <a:r>
              <a:rPr lang="en-US" dirty="0"/>
              <a:t> The first British, South Korean and Iranian persons in space </a:t>
            </a:r>
            <a:r>
              <a:rPr lang="en-US" u="sng" dirty="0"/>
              <a:t>are known to have been </a:t>
            </a:r>
            <a:r>
              <a:rPr lang="en-US" dirty="0"/>
              <a:t>women.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Ensimmäisen avaruudessa olleen britin, eteläkorealaisen ja iranilaisen tiedetään olleen naisia.</a:t>
            </a:r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2.</a:t>
            </a:r>
            <a:r>
              <a:rPr lang="en-US" dirty="0"/>
              <a:t> However, the very first woman </a:t>
            </a:r>
            <a:r>
              <a:rPr lang="en-US" u="sng" dirty="0"/>
              <a:t>to have flown</a:t>
            </a:r>
            <a:r>
              <a:rPr lang="en-US" dirty="0"/>
              <a:t> to space was Valentina Tereshkova in 1963.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2.</a:t>
            </a:r>
            <a:r>
              <a:rPr lang="en-US" dirty="0"/>
              <a:t> However, the very first woman </a:t>
            </a:r>
            <a:r>
              <a:rPr lang="en-US" u="sng" dirty="0"/>
              <a:t>to have flown</a:t>
            </a:r>
            <a:r>
              <a:rPr lang="en-US" dirty="0"/>
              <a:t> to space was Valentina Tereshkova in 1963.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Aivan ensimmäinen avaruuteen lentänyt nainen oli kuitenkin Valentina </a:t>
            </a:r>
            <a:r>
              <a:rPr lang="fi-FI" dirty="0" err="1"/>
              <a:t>Tereshkova</a:t>
            </a:r>
            <a:r>
              <a:rPr lang="fi-FI" dirty="0"/>
              <a:t> vuonna 1963.</a:t>
            </a:r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3.</a:t>
            </a:r>
            <a:r>
              <a:rPr lang="en-US" dirty="0"/>
              <a:t> She </a:t>
            </a:r>
            <a:r>
              <a:rPr lang="en-US" u="sng" dirty="0"/>
              <a:t>is said to have been chosen</a:t>
            </a:r>
            <a:r>
              <a:rPr lang="en-US" dirty="0"/>
              <a:t> as a cosmonaut due to her experience in skydiving.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3.</a:t>
            </a:r>
            <a:r>
              <a:rPr lang="en-US" dirty="0"/>
              <a:t> She </a:t>
            </a:r>
            <a:r>
              <a:rPr lang="en-US" u="sng" dirty="0"/>
              <a:t>is said to have been chosen</a:t>
            </a:r>
            <a:r>
              <a:rPr lang="en-US" dirty="0"/>
              <a:t> as a cosmonaut due to her experience in skydiving.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Hänen sanotaan tulleen valituksi kosmonautiksi, koska hänellä oli kokemusta laskuvarjo-hyppäämisestä.</a:t>
            </a:r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4. </a:t>
            </a:r>
            <a:r>
              <a:rPr lang="en-US" dirty="0"/>
              <a:t>Her daughter Elena was the first person </a:t>
            </a:r>
            <a:r>
              <a:rPr lang="en-US" u="sng" dirty="0"/>
              <a:t>to be born</a:t>
            </a:r>
            <a:r>
              <a:rPr lang="en-US" dirty="0"/>
              <a:t> to a mother and a father who had flown to space.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4. </a:t>
            </a:r>
            <a:r>
              <a:rPr lang="en-US" dirty="0"/>
              <a:t>Her daughter Elena was the first person </a:t>
            </a:r>
            <a:r>
              <a:rPr lang="en-US" u="sng" dirty="0"/>
              <a:t>to be born</a:t>
            </a:r>
            <a:r>
              <a:rPr lang="en-US" dirty="0"/>
              <a:t> to a mother and a father who had flown to space.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Hänen tyttärensä Elena oli ensimmäinen avaruuteen lentäneelle äidille sekä isälle syntynyt henkilö.</a:t>
            </a:r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5.</a:t>
            </a:r>
            <a:r>
              <a:rPr lang="en-US" dirty="0"/>
              <a:t> Tereshkova still remains the only woman in history </a:t>
            </a:r>
            <a:r>
              <a:rPr lang="en-US" u="sng" dirty="0"/>
              <a:t>to have made</a:t>
            </a:r>
            <a:r>
              <a:rPr lang="en-US" dirty="0"/>
              <a:t> a solo space flight.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Ex5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5.</a:t>
            </a:r>
            <a:r>
              <a:rPr lang="en-US" dirty="0"/>
              <a:t> Tereshkova still remains the only woman in history </a:t>
            </a:r>
            <a:r>
              <a:rPr lang="en-US" u="sng" dirty="0"/>
              <a:t>to have made</a:t>
            </a:r>
            <a:r>
              <a:rPr lang="en-US" dirty="0"/>
              <a:t> a solo space flight.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/>
              <a:t>Tereshkova</a:t>
            </a:r>
            <a:r>
              <a:rPr lang="fi-FI" dirty="0"/>
              <a:t> on edelleen historian ainoa yksin avaruuslennon tehnyt nainen.</a:t>
            </a:r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3.</a:t>
            </a:r>
            <a:r>
              <a:rPr lang="fi-FI" dirty="0"/>
              <a:t> On varmaankin mielenkiintoista tutkia uusia asioita.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It must be interesting to study new things.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Translate using either the infinitive or that-clause.</a:t>
            </a:r>
            <a:endParaRPr lang="fi-FI" dirty="0"/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1.</a:t>
            </a:r>
            <a:r>
              <a:rPr lang="fi-FI" dirty="0"/>
              <a:t> Haluan, että menestyt elämässä.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12341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1.</a:t>
            </a:r>
            <a:r>
              <a:rPr lang="fi-FI" dirty="0"/>
              <a:t> Haluan, että menestyt elämässä.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want you to succeed in life.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2.</a:t>
            </a:r>
            <a:r>
              <a:rPr lang="fi-FI" dirty="0"/>
              <a:t> Uskon sinun pystyvän tekemään mitä tahansa.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2.</a:t>
            </a:r>
            <a:r>
              <a:rPr lang="fi-FI" dirty="0"/>
              <a:t> Uskon sinun pystyvän tekemään mitä tahansa.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believe (that) you can do anything.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3.</a:t>
            </a:r>
            <a:r>
              <a:rPr lang="fi-FI" dirty="0"/>
              <a:t> Isoisäni neuvoi kaikkia lapsenlapsiaan tavoittelemaan korkealle elämässä.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3.</a:t>
            </a:r>
            <a:r>
              <a:rPr lang="fi-FI" dirty="0"/>
              <a:t> Isoisäni neuvoi kaikkia lapsenlapsiaan tavoittelemaan korkealle elämässä.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My grandfather advised all his grandchildren to aim high in life.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/>
              <a:t>4.</a:t>
            </a:r>
            <a:r>
              <a:rPr lang="fi-FI"/>
              <a:t> </a:t>
            </a:r>
            <a:r>
              <a:rPr lang="fi-FI" dirty="0"/>
              <a:t>Tiedän sen olleen tärkein saamani neuvo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4.</a:t>
            </a:r>
            <a:r>
              <a:rPr lang="fi-FI" dirty="0"/>
              <a:t> Tiedän sen olleen tärkein saamani neuvo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know (that) it was the most important (piece of) advice in my life.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5.</a:t>
            </a:r>
            <a:r>
              <a:rPr lang="fi-FI" dirty="0"/>
              <a:t> Haluan tehdä jotain merkityksellistä elämälläni.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4.</a:t>
            </a:r>
            <a:r>
              <a:rPr lang="fi-FI" dirty="0"/>
              <a:t> En tietäisi, mistä aloittaa.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5.</a:t>
            </a:r>
            <a:r>
              <a:rPr lang="fi-FI" dirty="0"/>
              <a:t> Haluan tehdä jotain merkityksellistä elämälläni.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want to do something meaningful with my life.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86994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6.</a:t>
            </a:r>
            <a:r>
              <a:rPr lang="fi-FI" dirty="0"/>
              <a:t> Toivon sillä olevan merkitystä myös muiden ihmisten elämään.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6.</a:t>
            </a:r>
            <a:r>
              <a:rPr lang="fi-FI" dirty="0"/>
              <a:t> Toivon sillä olevan merkitystä myös muiden ihmisten elämään.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hope (that) it will also make a difference in other people’s lives.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7.</a:t>
            </a:r>
            <a:r>
              <a:rPr lang="fi-FI" dirty="0"/>
              <a:t> Uskon ihmisten muistavan minut tärkeänä yhteisömme jäsenenä.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7.</a:t>
            </a:r>
            <a:r>
              <a:rPr lang="fi-FI" dirty="0"/>
              <a:t> Uskon ihmisten muistavan minut tärkeänä yhteisömme jäsenenä.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believe (that) people will remember me as an important member of our community.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8.</a:t>
            </a:r>
            <a:r>
              <a:rPr lang="fi-FI" dirty="0"/>
              <a:t> Harvat ihmiset haluavat, että he jäävät tuntemattomiksi.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8.</a:t>
            </a:r>
            <a:r>
              <a:rPr lang="fi-FI" dirty="0"/>
              <a:t> Harvat ihmiset haluavat, että he jäävät tuntemattomiksi.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Few people want to remain unknown.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9.</a:t>
            </a:r>
            <a:r>
              <a:rPr lang="fi-FI" dirty="0"/>
              <a:t> Menestyksekkäiden ihmisten tiedetään olevan kunnianhimoisia.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9.</a:t>
            </a:r>
            <a:r>
              <a:rPr lang="fi-FI" dirty="0"/>
              <a:t> Menestyksekkäiden ihmisten tiedetään olevan kunnianhimoisia.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Successful people are known to be ambitious.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10.</a:t>
            </a:r>
            <a:r>
              <a:rPr lang="fi-FI" dirty="0"/>
              <a:t> Jotkut jopa väittävät sen olevan kaikkein tärkeintä.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Ex1 s. 134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4.</a:t>
            </a:r>
            <a:r>
              <a:rPr lang="fi-FI" dirty="0"/>
              <a:t> En tietäisi, mistä aloittaa.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wouldn’t know where to start.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6853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10.</a:t>
            </a:r>
            <a:r>
              <a:rPr lang="fi-FI" dirty="0"/>
              <a:t> Jotkut jopa väittävät sen olevan kaikkein tärkeintä.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 even claim it to be the most important thing. / Some even claim (that) it is the most important thing.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11.</a:t>
            </a:r>
            <a:r>
              <a:rPr lang="fi-FI" dirty="0"/>
              <a:t> En halua, että uskot kaiken, mitä lehdissä lukee.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11.</a:t>
            </a:r>
            <a:r>
              <a:rPr lang="fi-FI" dirty="0"/>
              <a:t> En halua, että uskot kaiken, mitä lehdissä lukee.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don’t want you to believe everything you read in the papers.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12.</a:t>
            </a:r>
            <a:r>
              <a:rPr lang="fi-FI" dirty="0"/>
              <a:t> Luulen ihmisten joskus olevan liian hyväuskoisia.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12.</a:t>
            </a:r>
            <a:r>
              <a:rPr lang="fi-FI" dirty="0"/>
              <a:t> Luulen ihmisten joskus olevan liian hyväuskoisia.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think (that) people are sometimes too gullible.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13.</a:t>
            </a:r>
            <a:r>
              <a:rPr lang="fi-FI" dirty="0"/>
              <a:t> Uskon sen voivan aiheuttaa ongelmia yhteiskunnassa.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13.</a:t>
            </a:r>
            <a:r>
              <a:rPr lang="fi-FI" dirty="0"/>
              <a:t> Uskon sen voivan aiheuttaa ongelmia yhteiskunnassa.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 believe (that) it can/may cause problems in society.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14.</a:t>
            </a:r>
            <a:r>
              <a:rPr lang="fi-FI" dirty="0"/>
              <a:t> Vanhempani eivät sallineet, että luen juorulehtiä.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14.</a:t>
            </a:r>
            <a:r>
              <a:rPr lang="fi-FI" dirty="0"/>
              <a:t> Vanhempani eivät sallineet, että luen juorulehtiä. 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My parents didn’t allow me to/didn’t let me read tabloids.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IN5 </a:t>
            </a:r>
            <a:r>
              <a:rPr lang="fi-FI" dirty="0" err="1"/>
              <a:t>Infinitiivi/that-lause</a:t>
            </a:r>
            <a:r>
              <a:rPr lang="fi-FI" dirty="0"/>
              <a:t>   Ex6 s. 137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15.</a:t>
            </a:r>
            <a:r>
              <a:rPr lang="fi-FI" dirty="0"/>
              <a:t> He halusivat, että olen kriittinen kaikkea lukemaani kohtaan.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16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3146</Words>
  <Application>Microsoft Office PowerPoint</Application>
  <PresentationFormat>Näytössä katseltava diaesitys (4:3)</PresentationFormat>
  <Paragraphs>301</Paragraphs>
  <Slides>121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121</vt:i4>
      </vt:variant>
    </vt:vector>
  </HeadingPairs>
  <TitlesOfParts>
    <vt:vector size="125" baseType="lpstr">
      <vt:lpstr>Calibri</vt:lpstr>
      <vt:lpstr>Constantia</vt:lpstr>
      <vt:lpstr>Wingdings 2</vt:lpstr>
      <vt:lpstr>Virta</vt:lpstr>
      <vt:lpstr>IN5 Infinitiivi/that-lause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Ex1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Ex2 s. 134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Ex5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Ex6 s. 137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  <vt:lpstr>IN5 Infinitiivi/that-lause   Ex8 s. 139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Infinitiivi/that-lause</dc:title>
  <dc:creator>Maxx</dc:creator>
  <cp:lastModifiedBy>Perälä Markku</cp:lastModifiedBy>
  <cp:revision>10</cp:revision>
  <dcterms:created xsi:type="dcterms:W3CDTF">2020-12-13T18:15:10Z</dcterms:created>
  <dcterms:modified xsi:type="dcterms:W3CDTF">2020-12-14T11:49:46Z</dcterms:modified>
</cp:coreProperties>
</file>