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6" r:id="rId10"/>
    <p:sldId id="267" r:id="rId11"/>
    <p:sldId id="269" r:id="rId12"/>
    <p:sldId id="268" r:id="rId13"/>
    <p:sldId id="262" r:id="rId14"/>
    <p:sldId id="263" r:id="rId15"/>
    <p:sldId id="273" r:id="rId16"/>
    <p:sldId id="274" r:id="rId17"/>
    <p:sldId id="270" r:id="rId18"/>
    <p:sldId id="275" r:id="rId19"/>
    <p:sldId id="271" r:id="rId20"/>
    <p:sldId id="283" r:id="rId21"/>
    <p:sldId id="284" r:id="rId22"/>
    <p:sldId id="276" r:id="rId23"/>
    <p:sldId id="285" r:id="rId24"/>
    <p:sldId id="286" r:id="rId25"/>
    <p:sldId id="277" r:id="rId26"/>
    <p:sldId id="287" r:id="rId27"/>
    <p:sldId id="288" r:id="rId28"/>
    <p:sldId id="279" r:id="rId29"/>
    <p:sldId id="289" r:id="rId30"/>
    <p:sldId id="290" r:id="rId31"/>
    <p:sldId id="280" r:id="rId32"/>
    <p:sldId id="291" r:id="rId33"/>
    <p:sldId id="292" r:id="rId34"/>
    <p:sldId id="281" r:id="rId35"/>
    <p:sldId id="293" r:id="rId36"/>
    <p:sldId id="294" r:id="rId37"/>
    <p:sldId id="282" r:id="rId38"/>
    <p:sldId id="300" r:id="rId39"/>
    <p:sldId id="301" r:id="rId40"/>
    <p:sldId id="295" r:id="rId41"/>
    <p:sldId id="302" r:id="rId42"/>
    <p:sldId id="303" r:id="rId43"/>
    <p:sldId id="297" r:id="rId44"/>
    <p:sldId id="304" r:id="rId45"/>
    <p:sldId id="305" r:id="rId46"/>
    <p:sldId id="298" r:id="rId47"/>
    <p:sldId id="306" r:id="rId48"/>
    <p:sldId id="307" r:id="rId49"/>
    <p:sldId id="299" r:id="rId50"/>
    <p:sldId id="312" r:id="rId51"/>
    <p:sldId id="313" r:id="rId52"/>
    <p:sldId id="308" r:id="rId53"/>
    <p:sldId id="314" r:id="rId54"/>
    <p:sldId id="315" r:id="rId55"/>
    <p:sldId id="309" r:id="rId56"/>
    <p:sldId id="316" r:id="rId57"/>
    <p:sldId id="317" r:id="rId5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7F94-CB21-4AB1-9B4B-EE806ED3DA0B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0D15-23C0-4644-A192-52916062AFB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7F94-CB21-4AB1-9B4B-EE806ED3DA0B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0D15-23C0-4644-A192-52916062AFB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7F94-CB21-4AB1-9B4B-EE806ED3DA0B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0D15-23C0-4644-A192-52916062AFBE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7F94-CB21-4AB1-9B4B-EE806ED3DA0B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0D15-23C0-4644-A192-52916062AFBE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7F94-CB21-4AB1-9B4B-EE806ED3DA0B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0D15-23C0-4644-A192-52916062AFB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7F94-CB21-4AB1-9B4B-EE806ED3DA0B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0D15-23C0-4644-A192-52916062AFBE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7F94-CB21-4AB1-9B4B-EE806ED3DA0B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0D15-23C0-4644-A192-52916062AFB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7F94-CB21-4AB1-9B4B-EE806ED3DA0B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0D15-23C0-4644-A192-52916062AFB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7F94-CB21-4AB1-9B4B-EE806ED3DA0B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0D15-23C0-4644-A192-52916062AFB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7F94-CB21-4AB1-9B4B-EE806ED3DA0B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0D15-23C0-4644-A192-52916062AFBE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7F94-CB21-4AB1-9B4B-EE806ED3DA0B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0D15-23C0-4644-A192-52916062AFBE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82A7F94-CB21-4AB1-9B4B-EE806ED3DA0B}" type="datetimeFigureOut">
              <a:rPr lang="fi-FI" smtClean="0"/>
              <a:t>19.1.2021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0F30D15-23C0-4644-A192-52916062AFBE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Käännä lauseet. Harjoitukset 17, 19, 21 ja 24.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958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6. Vielä harvemmat ovat nähneet niitä vankeuden (</a:t>
            </a:r>
            <a:r>
              <a:rPr lang="fi-FI" dirty="0" err="1"/>
              <a:t>captivity)ulkopuolella</a:t>
            </a:r>
            <a:r>
              <a:rPr lang="fi-FI" dirty="0"/>
              <a:t>.</a:t>
            </a:r>
          </a:p>
          <a:p>
            <a:r>
              <a:rPr lang="en-US" dirty="0"/>
              <a:t>Even </a:t>
            </a:r>
            <a:r>
              <a:rPr lang="en-US" b="1" dirty="0"/>
              <a:t>fewer</a:t>
            </a:r>
            <a:r>
              <a:rPr lang="en-US" dirty="0"/>
              <a:t> have seen them outside captivity</a:t>
            </a:r>
            <a:endParaRPr lang="fi-FI" dirty="0"/>
          </a:p>
          <a:p>
            <a:r>
              <a:rPr lang="fi-FI" dirty="0"/>
              <a:t>7. Valitettavasti niillä on liian vähän tilaa uida vankeudessa.</a:t>
            </a:r>
          </a:p>
          <a:p>
            <a:r>
              <a:rPr lang="en-US" dirty="0"/>
              <a:t>Unfortunately they have </a:t>
            </a:r>
            <a:r>
              <a:rPr lang="en-US" b="1" dirty="0"/>
              <a:t>too little </a:t>
            </a:r>
            <a:r>
              <a:rPr lang="en-US" dirty="0"/>
              <a:t>space to swim in captivity.</a:t>
            </a:r>
            <a:endParaRPr lang="fi-FI" dirty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714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8. Olen vieraillut muutamassa eläintarhassa.</a:t>
            </a:r>
          </a:p>
          <a:p>
            <a:endParaRPr lang="fi-FI" dirty="0" smtClean="0"/>
          </a:p>
          <a:p>
            <a:r>
              <a:rPr lang="fi-FI" dirty="0" smtClean="0"/>
              <a:t>9</a:t>
            </a:r>
            <a:r>
              <a:rPr lang="fi-FI" dirty="0"/>
              <a:t>. Tänä vuonna paikallisessa eläintarhassa on käynyt vähiten vierailijoita.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475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8. Olen vieraillut muutamassa eläintarhassa.</a:t>
            </a:r>
          </a:p>
          <a:p>
            <a:r>
              <a:rPr lang="fi-FI" dirty="0"/>
              <a:t>I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visited</a:t>
            </a:r>
            <a:r>
              <a:rPr lang="fi-FI" dirty="0"/>
              <a:t> </a:t>
            </a:r>
            <a:r>
              <a:rPr lang="fi-FI" b="1" dirty="0"/>
              <a:t>a </a:t>
            </a:r>
            <a:r>
              <a:rPr lang="fi-FI" b="1" dirty="0" err="1"/>
              <a:t>few/some</a:t>
            </a:r>
            <a:r>
              <a:rPr lang="fi-FI" b="1" dirty="0"/>
              <a:t> </a:t>
            </a:r>
            <a:r>
              <a:rPr lang="fi-FI" dirty="0" err="1"/>
              <a:t>zoos</a:t>
            </a:r>
            <a:endParaRPr lang="fi-FI" dirty="0"/>
          </a:p>
          <a:p>
            <a:r>
              <a:rPr lang="fi-FI" dirty="0"/>
              <a:t>9. Tänä vuonna paikallisessa eläintarhassa on käynyt vähiten vierailijoita.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475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8. Olen vieraillut muutamassa eläintarhassa.</a:t>
            </a:r>
          </a:p>
          <a:p>
            <a:r>
              <a:rPr lang="fi-FI" dirty="0"/>
              <a:t>I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visited</a:t>
            </a:r>
            <a:r>
              <a:rPr lang="fi-FI" dirty="0"/>
              <a:t> </a:t>
            </a:r>
            <a:r>
              <a:rPr lang="fi-FI" b="1" dirty="0"/>
              <a:t>a </a:t>
            </a:r>
            <a:r>
              <a:rPr lang="fi-FI" b="1" dirty="0" err="1"/>
              <a:t>few/some</a:t>
            </a:r>
            <a:r>
              <a:rPr lang="fi-FI" b="1" dirty="0"/>
              <a:t> </a:t>
            </a:r>
            <a:r>
              <a:rPr lang="fi-FI" dirty="0" err="1"/>
              <a:t>zoos</a:t>
            </a:r>
            <a:endParaRPr lang="fi-FI" dirty="0"/>
          </a:p>
          <a:p>
            <a:r>
              <a:rPr lang="fi-FI" dirty="0"/>
              <a:t>9. Tänä vuonna paikallisessa eläintarhassa on käynyt vähiten vierailijoita.</a:t>
            </a:r>
          </a:p>
          <a:p>
            <a:r>
              <a:rPr lang="en-US" dirty="0"/>
              <a:t>This year the local zoo has had </a:t>
            </a:r>
            <a:r>
              <a:rPr lang="en-US" b="1" dirty="0"/>
              <a:t>the fewest </a:t>
            </a:r>
            <a:r>
              <a:rPr lang="en-US" dirty="0"/>
              <a:t>visitors.</a:t>
            </a:r>
            <a:endParaRPr lang="fi-FI" dirty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78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10. Se tarkoittaa, että heillä on vähiten rahaa käytössään (</a:t>
            </a:r>
            <a:r>
              <a:rPr lang="fi-FI" dirty="0" err="1"/>
              <a:t>available</a:t>
            </a:r>
            <a:r>
              <a:rPr lang="fi-FI" dirty="0"/>
              <a:t>).</a:t>
            </a:r>
          </a:p>
          <a:p>
            <a:endParaRPr lang="fi-FI" dirty="0" smtClean="0"/>
          </a:p>
          <a:p>
            <a:r>
              <a:rPr lang="fi-FI" dirty="0" smtClean="0"/>
              <a:t>11</a:t>
            </a:r>
            <a:r>
              <a:rPr lang="fi-FI" dirty="0"/>
              <a:t>. Tilanteen parantamiseksi voidaan tehdä vähän.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78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10. Se tarkoittaa, että heillä on vähiten rahaa käytössään (</a:t>
            </a:r>
            <a:r>
              <a:rPr lang="fi-FI" dirty="0" err="1"/>
              <a:t>available</a:t>
            </a:r>
            <a:r>
              <a:rPr lang="fi-FI" dirty="0"/>
              <a:t>).</a:t>
            </a:r>
          </a:p>
          <a:p>
            <a:r>
              <a:rPr lang="en-US" dirty="0"/>
              <a:t>It also means that there is </a:t>
            </a:r>
            <a:r>
              <a:rPr lang="en-US" b="1" dirty="0"/>
              <a:t>the least </a:t>
            </a:r>
            <a:r>
              <a:rPr lang="en-US" dirty="0"/>
              <a:t>money </a:t>
            </a:r>
            <a:r>
              <a:rPr lang="en-US" dirty="0" smtClean="0"/>
              <a:t>available.</a:t>
            </a:r>
            <a:endParaRPr lang="fi-FI" dirty="0"/>
          </a:p>
          <a:p>
            <a:r>
              <a:rPr lang="fi-FI" dirty="0"/>
              <a:t>11. Tilanteen parantamiseksi voidaan tehdä vähän.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901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10. Se tarkoittaa, että heillä on vähiten rahaa käytössään (</a:t>
            </a:r>
            <a:r>
              <a:rPr lang="fi-FI" dirty="0" err="1"/>
              <a:t>available</a:t>
            </a:r>
            <a:r>
              <a:rPr lang="fi-FI" dirty="0"/>
              <a:t>).</a:t>
            </a:r>
          </a:p>
          <a:p>
            <a:r>
              <a:rPr lang="en-US" dirty="0"/>
              <a:t>It also means that there is </a:t>
            </a:r>
            <a:r>
              <a:rPr lang="en-US" b="1" dirty="0"/>
              <a:t>the least </a:t>
            </a:r>
            <a:r>
              <a:rPr lang="en-US" dirty="0"/>
              <a:t>money </a:t>
            </a:r>
            <a:r>
              <a:rPr lang="en-US" dirty="0" smtClean="0"/>
              <a:t>available.</a:t>
            </a:r>
            <a:endParaRPr lang="fi-FI" dirty="0"/>
          </a:p>
          <a:p>
            <a:r>
              <a:rPr lang="fi-FI" dirty="0"/>
              <a:t>11. Tilanteen parantamiseksi voidaan tehdä vähän.</a:t>
            </a:r>
          </a:p>
          <a:p>
            <a:r>
              <a:rPr lang="en-US" b="1" dirty="0"/>
              <a:t>Little</a:t>
            </a:r>
            <a:r>
              <a:rPr lang="en-US" dirty="0"/>
              <a:t> can be done to improve the situation. / Not much can be done…</a:t>
            </a:r>
            <a:endParaRPr lang="fi-FI" dirty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901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12. Kurssi antoi minulle joitain hyviä ideoita, kuinka auttaa eläimiä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912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12. Kurssi antoi minulle joitain hyviä ideoita, kuinka auttaa eläimiä.</a:t>
            </a:r>
          </a:p>
          <a:p>
            <a:r>
              <a:rPr lang="en-US" dirty="0"/>
              <a:t>The course gave me </a:t>
            </a:r>
            <a:r>
              <a:rPr lang="en-US" b="1" dirty="0"/>
              <a:t>some/a few </a:t>
            </a:r>
            <a:r>
              <a:rPr lang="en-US" dirty="0"/>
              <a:t>good ideas on how to help animals.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554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Kuinka monet farkut olet ostanut tänä vuonna?</a:t>
            </a:r>
          </a:p>
          <a:p>
            <a:endParaRPr lang="fi-FI" dirty="0" smtClean="0"/>
          </a:p>
          <a:p>
            <a:r>
              <a:rPr lang="fi-FI" dirty="0" smtClean="0"/>
              <a:t>2</a:t>
            </a:r>
            <a:r>
              <a:rPr lang="fi-FI" dirty="0"/>
              <a:t>. Teet enemmän ostoksia kuin kukaan muu tuntemani ihminen.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912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Olin hieman hermostunut ennen biologian koetta.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fi-FI" dirty="0"/>
              <a:t>2. Minulla oli vain vähän aikaa kerrata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673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Kuinka monet farkut olet ostanut tänä vuonna?</a:t>
            </a:r>
          </a:p>
          <a:p>
            <a:r>
              <a:rPr lang="en-US" b="1" dirty="0"/>
              <a:t>How many </a:t>
            </a:r>
            <a:r>
              <a:rPr lang="en-US" dirty="0"/>
              <a:t>pairs of jeans have you bought this year?</a:t>
            </a:r>
            <a:endParaRPr lang="fi-FI" dirty="0"/>
          </a:p>
          <a:p>
            <a:r>
              <a:rPr lang="fi-FI" dirty="0"/>
              <a:t>2. Teet enemmän ostoksia kuin kukaan muu tuntemani ihminen.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7693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Kuinka monet farkut olet ostanut tänä vuonna?</a:t>
            </a:r>
          </a:p>
          <a:p>
            <a:r>
              <a:rPr lang="en-US" b="1" dirty="0"/>
              <a:t>How many </a:t>
            </a:r>
            <a:r>
              <a:rPr lang="en-US" dirty="0"/>
              <a:t>pairs of jeans have you bought this year?</a:t>
            </a:r>
            <a:endParaRPr lang="fi-FI" dirty="0"/>
          </a:p>
          <a:p>
            <a:r>
              <a:rPr lang="fi-FI" dirty="0"/>
              <a:t>2. Teet enemmän ostoksia kuin kukaan muu tuntemani ihminen.</a:t>
            </a:r>
          </a:p>
          <a:p>
            <a:r>
              <a:rPr lang="en-US" dirty="0"/>
              <a:t>You do </a:t>
            </a:r>
            <a:r>
              <a:rPr lang="en-US" b="1" dirty="0"/>
              <a:t>more</a:t>
            </a:r>
            <a:r>
              <a:rPr lang="en-US" dirty="0"/>
              <a:t> shopping than anyone else I know.</a:t>
            </a:r>
            <a:endParaRPr lang="fi-FI" dirty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7693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 Useimmat kaupat, joissa käyt, varmaan tuntevat sinut jo nimeltä.</a:t>
            </a:r>
          </a:p>
          <a:p>
            <a:endParaRPr lang="fi-FI" dirty="0" smtClean="0"/>
          </a:p>
          <a:p>
            <a:r>
              <a:rPr lang="fi-FI" dirty="0" smtClean="0"/>
              <a:t>4</a:t>
            </a:r>
            <a:r>
              <a:rPr lang="fi-FI" dirty="0"/>
              <a:t>. Tiedätkö edes mihin käytät eniten rahaa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497749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 Useimmat kaupat, joissa käyt, varmaan tuntevat sinut jo nimeltä.</a:t>
            </a:r>
          </a:p>
          <a:p>
            <a:r>
              <a:rPr lang="en-US" b="1" dirty="0"/>
              <a:t>Most of</a:t>
            </a:r>
            <a:r>
              <a:rPr lang="en-US" dirty="0"/>
              <a:t> the shops that you visit/go to must already know you by name.</a:t>
            </a:r>
            <a:endParaRPr lang="fi-FI" dirty="0"/>
          </a:p>
          <a:p>
            <a:r>
              <a:rPr lang="fi-FI" dirty="0"/>
              <a:t>4. Tiedätkö edes mihin käytät eniten rahaa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00562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 Useimmat kaupat, joissa käyt, varmaan tuntevat sinut jo nimeltä.</a:t>
            </a:r>
          </a:p>
          <a:p>
            <a:r>
              <a:rPr lang="en-US" b="1" dirty="0"/>
              <a:t>Most of</a:t>
            </a:r>
            <a:r>
              <a:rPr lang="en-US" dirty="0"/>
              <a:t> the shops that you visit/go to must already know you by name.</a:t>
            </a:r>
            <a:endParaRPr lang="fi-FI" dirty="0"/>
          </a:p>
          <a:p>
            <a:r>
              <a:rPr lang="fi-FI" dirty="0"/>
              <a:t>4. Tiedätkö edes mihin käytät eniten rahaa?</a:t>
            </a:r>
          </a:p>
          <a:p>
            <a:r>
              <a:rPr lang="en-US" dirty="0"/>
              <a:t>Do you even know what you spend the </a:t>
            </a:r>
            <a:r>
              <a:rPr lang="en-US" b="1" dirty="0"/>
              <a:t>most</a:t>
            </a:r>
            <a:r>
              <a:rPr lang="en-US" dirty="0"/>
              <a:t> money on?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00562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5. Useimmat lääkärit kutsuisivat tuota riippuvuudeksi.</a:t>
            </a:r>
          </a:p>
          <a:p>
            <a:endParaRPr lang="fi-FI" dirty="0" smtClean="0"/>
          </a:p>
          <a:p>
            <a:r>
              <a:rPr lang="fi-FI" dirty="0" smtClean="0"/>
              <a:t>6</a:t>
            </a:r>
            <a:r>
              <a:rPr lang="fi-FI" dirty="0"/>
              <a:t>. Paljon useammat ihmiset kärsivät ostosriippuvuudesta kuin mitä luulemmekaan.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497749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5. Useimmat lääkärit kutsuisivat tuota riippuvuudeksi.</a:t>
            </a:r>
          </a:p>
          <a:p>
            <a:r>
              <a:rPr lang="en-US" b="1" dirty="0"/>
              <a:t>Most</a:t>
            </a:r>
            <a:r>
              <a:rPr lang="en-US" dirty="0"/>
              <a:t> doctors would call that an addiction.</a:t>
            </a:r>
            <a:endParaRPr lang="fi-FI" dirty="0"/>
          </a:p>
          <a:p>
            <a:r>
              <a:rPr lang="fi-FI" dirty="0"/>
              <a:t>6. Paljon useammat ihmiset kärsivät ostosriippuvuudesta kuin mitä luulemmekaan.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17743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5. Useimmat lääkärit kutsuisivat tuota riippuvuudeksi.</a:t>
            </a:r>
          </a:p>
          <a:p>
            <a:r>
              <a:rPr lang="en-US" b="1" dirty="0"/>
              <a:t>Most</a:t>
            </a:r>
            <a:r>
              <a:rPr lang="en-US" dirty="0"/>
              <a:t> doctors would call that an addiction.</a:t>
            </a:r>
            <a:endParaRPr lang="fi-FI" dirty="0"/>
          </a:p>
          <a:p>
            <a:r>
              <a:rPr lang="fi-FI" dirty="0"/>
              <a:t>6. Paljon useammat ihmiset kärsivät ostosriippuvuudesta kuin mitä luulemmekaan.</a:t>
            </a:r>
          </a:p>
          <a:p>
            <a:r>
              <a:rPr lang="en-US" b="1" dirty="0"/>
              <a:t>Many more</a:t>
            </a:r>
            <a:r>
              <a:rPr lang="en-US" dirty="0"/>
              <a:t> people suffer from a shopping addiction than we think.</a:t>
            </a:r>
            <a:endParaRPr lang="fi-FI" dirty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17743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7. Useimmat heistä </a:t>
            </a:r>
            <a:r>
              <a:rPr lang="fi-FI" dirty="0" err="1"/>
              <a:t>shoppaavat</a:t>
            </a:r>
            <a:r>
              <a:rPr lang="fi-FI" dirty="0"/>
              <a:t> unohtaakseen jonkin ikävän asian elämässään.</a:t>
            </a:r>
          </a:p>
          <a:p>
            <a:endParaRPr lang="fi-FI" dirty="0" smtClean="0"/>
          </a:p>
          <a:p>
            <a:r>
              <a:rPr lang="fi-FI" dirty="0" smtClean="0"/>
              <a:t>8</a:t>
            </a:r>
            <a:r>
              <a:rPr lang="fi-FI" dirty="0"/>
              <a:t>. Kuinka monta kertaa olet valehdellut jonkin ostamasi asian hinnasta?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497749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7. Useimmat heistä </a:t>
            </a:r>
            <a:r>
              <a:rPr lang="fi-FI" dirty="0" err="1"/>
              <a:t>shoppaavat</a:t>
            </a:r>
            <a:r>
              <a:rPr lang="fi-FI" dirty="0"/>
              <a:t> unohtaakseen jonkin ikävän asian elämässään.</a:t>
            </a:r>
          </a:p>
          <a:p>
            <a:r>
              <a:rPr lang="en-US" b="1" dirty="0"/>
              <a:t>Most of them</a:t>
            </a:r>
            <a:r>
              <a:rPr lang="en-US" dirty="0"/>
              <a:t> shop to forget an/some unpleasant thing in their lives.</a:t>
            </a:r>
            <a:endParaRPr lang="fi-FI" dirty="0"/>
          </a:p>
          <a:p>
            <a:r>
              <a:rPr lang="fi-FI" dirty="0"/>
              <a:t>8. Kuinka monta kertaa olet valehdellut jonkin ostamasi asian hinnasta?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2117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Olin hieman hermostunut ennen biologian koetta.</a:t>
            </a:r>
          </a:p>
          <a:p>
            <a:r>
              <a:rPr lang="en-US" dirty="0"/>
              <a:t>I was </a:t>
            </a:r>
            <a:r>
              <a:rPr lang="en-US" b="1" dirty="0"/>
              <a:t>a little/a bit </a:t>
            </a:r>
            <a:r>
              <a:rPr lang="en-US" dirty="0"/>
              <a:t>nervous before the biology exam</a:t>
            </a:r>
            <a:r>
              <a:rPr lang="en-US" dirty="0" smtClean="0"/>
              <a:t>.</a:t>
            </a:r>
          </a:p>
          <a:p>
            <a:r>
              <a:rPr lang="fi-FI" dirty="0"/>
              <a:t>2. Minulla oli vain vähän aikaa kerrata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148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7. Useimmat heistä </a:t>
            </a:r>
            <a:r>
              <a:rPr lang="fi-FI" dirty="0" err="1"/>
              <a:t>shoppaavat</a:t>
            </a:r>
            <a:r>
              <a:rPr lang="fi-FI" dirty="0"/>
              <a:t> unohtaakseen jonkin ikävän asian elämässään.</a:t>
            </a:r>
          </a:p>
          <a:p>
            <a:r>
              <a:rPr lang="en-US" b="1" dirty="0"/>
              <a:t>Most of them</a:t>
            </a:r>
            <a:r>
              <a:rPr lang="en-US" dirty="0"/>
              <a:t> shop to forget an/some unpleasant thing in their lives.</a:t>
            </a:r>
            <a:endParaRPr lang="fi-FI" dirty="0"/>
          </a:p>
          <a:p>
            <a:r>
              <a:rPr lang="fi-FI" dirty="0"/>
              <a:t>8. Kuinka monta kertaa olet valehdellut jonkin ostamasi asian hinnasta?</a:t>
            </a:r>
          </a:p>
          <a:p>
            <a:r>
              <a:rPr lang="en-US" dirty="0"/>
              <a:t>How </a:t>
            </a:r>
            <a:r>
              <a:rPr lang="en-US" b="1" dirty="0"/>
              <a:t>many</a:t>
            </a:r>
            <a:r>
              <a:rPr lang="en-US" dirty="0"/>
              <a:t> times have you lied about the price of something you have bought?</a:t>
            </a:r>
            <a:endParaRPr lang="fi-FI" dirty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21174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9. Joidenkin tutkimusten mukaan ostosriippuvaiset ovat todennäköisemmin naisia.</a:t>
            </a:r>
          </a:p>
          <a:p>
            <a:endParaRPr lang="fi-FI" dirty="0" smtClean="0"/>
          </a:p>
          <a:p>
            <a:r>
              <a:rPr lang="fi-FI" dirty="0" smtClean="0"/>
              <a:t>10</a:t>
            </a:r>
            <a:r>
              <a:rPr lang="fi-FI" dirty="0"/>
              <a:t>. Monet tutkimukset kuitenkin sanovat eron olevan hyvin pieni.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497749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9. Joidenkin tutkimusten mukaan ostosriippuvaiset ovat todennäköisemmin naisia.</a:t>
            </a:r>
          </a:p>
          <a:p>
            <a:r>
              <a:rPr lang="en-US" dirty="0"/>
              <a:t>According to some studies, shopaholics are </a:t>
            </a:r>
            <a:r>
              <a:rPr lang="en-US" b="1" dirty="0"/>
              <a:t>more</a:t>
            </a:r>
            <a:r>
              <a:rPr lang="en-US" dirty="0"/>
              <a:t> likely to be women.</a:t>
            </a:r>
            <a:endParaRPr lang="fi-FI" dirty="0"/>
          </a:p>
          <a:p>
            <a:r>
              <a:rPr lang="fi-FI" dirty="0"/>
              <a:t>10. Monet tutkimukset kuitenkin sanovat eron olevan hyvin pieni.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15421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9. Joidenkin tutkimusten mukaan ostosriippuvaiset ovat todennäköisemmin naisia.</a:t>
            </a:r>
          </a:p>
          <a:p>
            <a:r>
              <a:rPr lang="en-US" dirty="0"/>
              <a:t>According to some studies, shopaholics are </a:t>
            </a:r>
            <a:r>
              <a:rPr lang="en-US" b="1" dirty="0"/>
              <a:t>more</a:t>
            </a:r>
            <a:r>
              <a:rPr lang="en-US" dirty="0"/>
              <a:t> likely to be women.</a:t>
            </a:r>
            <a:endParaRPr lang="fi-FI" dirty="0"/>
          </a:p>
          <a:p>
            <a:r>
              <a:rPr lang="fi-FI" dirty="0"/>
              <a:t>10. Monet tutkimukset kuitenkin sanovat eron olevan hyvin pieni.</a:t>
            </a:r>
          </a:p>
          <a:p>
            <a:r>
              <a:rPr lang="en-US" b="1" dirty="0"/>
              <a:t>Many/A lot of</a:t>
            </a:r>
            <a:r>
              <a:rPr lang="en-US" dirty="0"/>
              <a:t> studies say the difference is very small, though.</a:t>
            </a:r>
            <a:endParaRPr lang="fi-FI" dirty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15421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11. Monet ihmiset </a:t>
            </a:r>
            <a:r>
              <a:rPr lang="fi-FI" dirty="0" err="1"/>
              <a:t>shoppaavat</a:t>
            </a:r>
            <a:r>
              <a:rPr lang="fi-FI" dirty="0"/>
              <a:t> asioita, joita he eivät tarvitse kovin paljoa.</a:t>
            </a:r>
          </a:p>
          <a:p>
            <a:endParaRPr lang="fi-FI" dirty="0" smtClean="0"/>
          </a:p>
          <a:p>
            <a:r>
              <a:rPr lang="fi-FI" dirty="0" smtClean="0"/>
              <a:t>12</a:t>
            </a:r>
            <a:r>
              <a:rPr lang="fi-FI" dirty="0"/>
              <a:t>. Jos kuitenkin ajattelet </a:t>
            </a:r>
            <a:r>
              <a:rPr lang="fi-FI" dirty="0" err="1"/>
              <a:t>shoppailua</a:t>
            </a:r>
            <a:r>
              <a:rPr lang="fi-FI" dirty="0"/>
              <a:t> eniten, voisit ehkä lukea asiasta enemmän.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497749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11. Monet ihmiset </a:t>
            </a:r>
            <a:r>
              <a:rPr lang="fi-FI" dirty="0" err="1"/>
              <a:t>shoppaavat</a:t>
            </a:r>
            <a:r>
              <a:rPr lang="fi-FI" dirty="0"/>
              <a:t> asioita, joita he eivät tarvitse kovin paljoa.</a:t>
            </a:r>
          </a:p>
          <a:p>
            <a:r>
              <a:rPr lang="en-US" b="1" dirty="0"/>
              <a:t>Many/A lot of</a:t>
            </a:r>
            <a:r>
              <a:rPr lang="en-US" dirty="0"/>
              <a:t> people shop for things they don’t need very much.</a:t>
            </a:r>
            <a:endParaRPr lang="fi-FI" dirty="0"/>
          </a:p>
          <a:p>
            <a:r>
              <a:rPr lang="fi-FI" dirty="0"/>
              <a:t>12. Jos kuitenkin ajattelet </a:t>
            </a:r>
            <a:r>
              <a:rPr lang="fi-FI" dirty="0" err="1"/>
              <a:t>shoppailua</a:t>
            </a:r>
            <a:r>
              <a:rPr lang="fi-FI" dirty="0"/>
              <a:t> eniten, voisit ehkä lukea asiasta enemmän.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68861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11. Monet ihmiset </a:t>
            </a:r>
            <a:r>
              <a:rPr lang="fi-FI" dirty="0" err="1"/>
              <a:t>shoppaavat</a:t>
            </a:r>
            <a:r>
              <a:rPr lang="fi-FI" dirty="0"/>
              <a:t> asioita, joita he eivät tarvitse kovin paljoa.</a:t>
            </a:r>
          </a:p>
          <a:p>
            <a:r>
              <a:rPr lang="en-US" b="1" dirty="0"/>
              <a:t>Many/A lot of</a:t>
            </a:r>
            <a:r>
              <a:rPr lang="en-US" dirty="0"/>
              <a:t> people shop for things they don’t need very much.</a:t>
            </a:r>
            <a:endParaRPr lang="fi-FI" dirty="0"/>
          </a:p>
          <a:p>
            <a:r>
              <a:rPr lang="fi-FI" dirty="0"/>
              <a:t>12. Jos kuitenkin ajattelet </a:t>
            </a:r>
            <a:r>
              <a:rPr lang="fi-FI" dirty="0" err="1"/>
              <a:t>shoppailua</a:t>
            </a:r>
            <a:r>
              <a:rPr lang="fi-FI" dirty="0"/>
              <a:t> eniten, voisit ehkä lukea asiasta enemmän.</a:t>
            </a:r>
          </a:p>
          <a:p>
            <a:r>
              <a:rPr lang="en-US" dirty="0"/>
              <a:t>However, if you think about shopping the most, perhaps you could read </a:t>
            </a:r>
            <a:r>
              <a:rPr lang="en-US" b="1" dirty="0"/>
              <a:t>more</a:t>
            </a:r>
            <a:r>
              <a:rPr lang="en-US" dirty="0"/>
              <a:t> about it.</a:t>
            </a:r>
            <a:endParaRPr lang="fi-FI" dirty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68861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Useimmat ihmiset käyttävät tietokonetta lähes päivittäin.</a:t>
            </a:r>
          </a:p>
          <a:p>
            <a:endParaRPr lang="fi-FI" dirty="0" smtClean="0"/>
          </a:p>
          <a:p>
            <a:r>
              <a:rPr lang="fi-FI" dirty="0" smtClean="0"/>
              <a:t>2</a:t>
            </a:r>
            <a:r>
              <a:rPr lang="fi-FI" dirty="0"/>
              <a:t>. Useimpia tietokoneita käytetään sekä työhön että huviin.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497749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Useimmat ihmiset käyttävät tietokonetta lähes päivittäin.</a:t>
            </a:r>
          </a:p>
          <a:p>
            <a:r>
              <a:rPr lang="en-US" b="1" dirty="0"/>
              <a:t>Most people</a:t>
            </a:r>
            <a:r>
              <a:rPr lang="en-US" dirty="0"/>
              <a:t> use a computer almost daily.</a:t>
            </a:r>
            <a:endParaRPr lang="fi-FI" dirty="0"/>
          </a:p>
          <a:p>
            <a:r>
              <a:rPr lang="fi-FI" dirty="0"/>
              <a:t>2. Useimpia tietokoneita käytetään sekä työhön että huviin.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85850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Useimmat ihmiset käyttävät tietokonetta lähes päivittäin.</a:t>
            </a:r>
          </a:p>
          <a:p>
            <a:r>
              <a:rPr lang="en-US" b="1" dirty="0"/>
              <a:t>Most people</a:t>
            </a:r>
            <a:r>
              <a:rPr lang="en-US" dirty="0"/>
              <a:t> use a computer almost daily.</a:t>
            </a:r>
            <a:endParaRPr lang="fi-FI" dirty="0"/>
          </a:p>
          <a:p>
            <a:r>
              <a:rPr lang="fi-FI" dirty="0"/>
              <a:t>2. Useimpia tietokoneita käytetään sekä työhön että huviin.</a:t>
            </a:r>
          </a:p>
          <a:p>
            <a:r>
              <a:rPr lang="en-US" b="1" dirty="0"/>
              <a:t>Most computers</a:t>
            </a:r>
            <a:r>
              <a:rPr lang="en-US" dirty="0"/>
              <a:t> are used for both work and for fun.</a:t>
            </a:r>
            <a:endParaRPr lang="fi-FI" dirty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8585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Olin hieman hermostunut ennen biologian koetta.</a:t>
            </a:r>
          </a:p>
          <a:p>
            <a:r>
              <a:rPr lang="en-US" dirty="0"/>
              <a:t>I was </a:t>
            </a:r>
            <a:r>
              <a:rPr lang="en-US" b="1" dirty="0"/>
              <a:t>a little/a bit </a:t>
            </a:r>
            <a:r>
              <a:rPr lang="en-US" dirty="0"/>
              <a:t>nervous before the biology exam</a:t>
            </a:r>
            <a:r>
              <a:rPr lang="en-US" dirty="0" smtClean="0"/>
              <a:t>.</a:t>
            </a:r>
          </a:p>
          <a:p>
            <a:r>
              <a:rPr lang="fi-FI" dirty="0"/>
              <a:t>2. Minulla oli vain vähän aikaa kerrata.</a:t>
            </a:r>
          </a:p>
          <a:p>
            <a:r>
              <a:rPr lang="fi-FI" dirty="0"/>
              <a:t>I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b="1" dirty="0"/>
              <a:t>(</a:t>
            </a:r>
            <a:r>
              <a:rPr lang="fi-FI" b="1" dirty="0" err="1"/>
              <a:t>only</a:t>
            </a:r>
            <a:r>
              <a:rPr lang="fi-FI" b="1" dirty="0"/>
              <a:t> a) </a:t>
            </a:r>
            <a:r>
              <a:rPr lang="fi-FI" b="1" dirty="0" err="1"/>
              <a:t>little</a:t>
            </a:r>
            <a:r>
              <a:rPr lang="fi-FI" b="1" dirty="0"/>
              <a:t> </a:t>
            </a:r>
            <a:r>
              <a:rPr lang="fi-FI" dirty="0" err="1"/>
              <a:t>time</a:t>
            </a:r>
            <a:r>
              <a:rPr lang="fi-FI" dirty="0"/>
              <a:t> to </a:t>
            </a:r>
            <a:r>
              <a:rPr lang="fi-FI" dirty="0" err="1"/>
              <a:t>revise</a:t>
            </a:r>
            <a:r>
              <a:rPr lang="fi-FI" dirty="0"/>
              <a:t>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148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 Useimmat nuoret katsovat ohjelmia tietokoneiltaan TV:n sijaan.</a:t>
            </a:r>
          </a:p>
          <a:p>
            <a:endParaRPr lang="fi-FI" dirty="0" smtClean="0"/>
          </a:p>
          <a:p>
            <a:r>
              <a:rPr lang="fi-FI" dirty="0" smtClean="0"/>
              <a:t>4</a:t>
            </a:r>
            <a:r>
              <a:rPr lang="fi-FI" dirty="0"/>
              <a:t>. Useimmat ystävistäni eivät edes omista TV:tä enää.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021916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 Useimmat nuoret katsovat ohjelmia tietokoneiltaan TV:n sijaan.</a:t>
            </a:r>
          </a:p>
          <a:p>
            <a:r>
              <a:rPr lang="en-US" b="1" dirty="0"/>
              <a:t>Most young people</a:t>
            </a:r>
            <a:r>
              <a:rPr lang="en-US" dirty="0"/>
              <a:t> watch programs on their computers instead of a TV.</a:t>
            </a:r>
            <a:endParaRPr lang="fi-FI" dirty="0"/>
          </a:p>
          <a:p>
            <a:r>
              <a:rPr lang="fi-FI" dirty="0"/>
              <a:t>4. Useimmat ystävistäni eivät edes omista TV:tä enää.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86392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 Useimmat nuoret katsovat ohjelmia tietokoneiltaan TV:n sijaan.</a:t>
            </a:r>
          </a:p>
          <a:p>
            <a:r>
              <a:rPr lang="en-US" b="1" dirty="0"/>
              <a:t>Most young people</a:t>
            </a:r>
            <a:r>
              <a:rPr lang="en-US" dirty="0"/>
              <a:t> watch programs on their computers instead of a TV.</a:t>
            </a:r>
            <a:endParaRPr lang="fi-FI" dirty="0"/>
          </a:p>
          <a:p>
            <a:r>
              <a:rPr lang="fi-FI" dirty="0"/>
              <a:t>4. Useimmat ystävistäni eivät edes omista TV:tä enää.</a:t>
            </a:r>
          </a:p>
          <a:p>
            <a:r>
              <a:rPr lang="en-US" b="1" dirty="0"/>
              <a:t>Most of my friends</a:t>
            </a:r>
            <a:r>
              <a:rPr lang="en-US" dirty="0"/>
              <a:t> don’t even own a TV anymore.</a:t>
            </a:r>
            <a:endParaRPr lang="fi-FI" dirty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67165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5. Useimmat uudet TV-sarjat voi katsoa internetin välityksellä.</a:t>
            </a:r>
          </a:p>
          <a:p>
            <a:endParaRPr lang="fi-FI" dirty="0" smtClean="0"/>
          </a:p>
          <a:p>
            <a:r>
              <a:rPr lang="fi-FI" dirty="0" smtClean="0"/>
              <a:t>6</a:t>
            </a:r>
            <a:r>
              <a:rPr lang="fi-FI" dirty="0"/>
              <a:t>. Useimmista näistä sarjoista on tullut erittäin suosittuja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02191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5. Useimmat uudet TV-sarjat voi katsoa internetin välityksellä.</a:t>
            </a:r>
          </a:p>
          <a:p>
            <a:r>
              <a:rPr lang="en-US" b="1" dirty="0"/>
              <a:t>Most new TV series</a:t>
            </a:r>
            <a:r>
              <a:rPr lang="en-US" dirty="0"/>
              <a:t> can be watched via the internet.</a:t>
            </a:r>
            <a:endParaRPr lang="fi-FI" dirty="0"/>
          </a:p>
          <a:p>
            <a:r>
              <a:rPr lang="fi-FI" dirty="0"/>
              <a:t>6. Useimmista näistä sarjoista on tullut erittäin suosittuja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147876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5. Useimmat uudet TV-sarjat voi katsoa internetin välityksellä.</a:t>
            </a:r>
          </a:p>
          <a:p>
            <a:r>
              <a:rPr lang="en-US" b="1" dirty="0"/>
              <a:t>Most new TV series</a:t>
            </a:r>
            <a:r>
              <a:rPr lang="en-US" dirty="0"/>
              <a:t> can be watched via the internet.</a:t>
            </a:r>
            <a:endParaRPr lang="fi-FI" dirty="0"/>
          </a:p>
          <a:p>
            <a:r>
              <a:rPr lang="fi-FI" dirty="0"/>
              <a:t>6. Useimmista näistä sarjoista on tullut erittäin suosittuja.</a:t>
            </a:r>
          </a:p>
          <a:p>
            <a:r>
              <a:rPr lang="en-US" b="1" dirty="0"/>
              <a:t>Most of these series</a:t>
            </a:r>
            <a:r>
              <a:rPr lang="en-US" dirty="0"/>
              <a:t> have become extremely popular.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147876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7. Muutama vuosikymmen sitten useimmat kuuluisat elokuvatähdet näyttelivät ainoastaan elokuvissa.</a:t>
            </a:r>
          </a:p>
          <a:p>
            <a:endParaRPr lang="fi-FI" dirty="0" smtClean="0"/>
          </a:p>
          <a:p>
            <a:r>
              <a:rPr lang="fi-FI" dirty="0" smtClean="0"/>
              <a:t>8</a:t>
            </a:r>
            <a:r>
              <a:rPr lang="fi-FI" dirty="0"/>
              <a:t>. Useimmat heistä ovat kuitenkin nyt näytelleet myös monissa sarjoissa.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021916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7. Muutama vuosikymmen sitten useimmat kuuluisat elokuvatähdet näyttelivät ainoastaan elokuvissa.</a:t>
            </a:r>
          </a:p>
          <a:p>
            <a:r>
              <a:rPr lang="en-US" dirty="0"/>
              <a:t>A few decades ago, </a:t>
            </a:r>
            <a:r>
              <a:rPr lang="en-US" b="1" dirty="0"/>
              <a:t>most famous movie stars</a:t>
            </a:r>
            <a:r>
              <a:rPr lang="en-US" dirty="0"/>
              <a:t> only acted in movies.</a:t>
            </a:r>
            <a:endParaRPr lang="fi-FI" dirty="0"/>
          </a:p>
          <a:p>
            <a:r>
              <a:rPr lang="fi-FI" dirty="0"/>
              <a:t>8. Useimmat heistä ovat kuitenkin nyt näytelleet myös monissa sarjoissa.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936652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7. Muutama vuosikymmen sitten useimmat kuuluisat elokuvatähdet näyttelivät ainoastaan elokuvissa.</a:t>
            </a:r>
          </a:p>
          <a:p>
            <a:r>
              <a:rPr lang="en-US" dirty="0"/>
              <a:t>A few decades ago, </a:t>
            </a:r>
            <a:r>
              <a:rPr lang="en-US" b="1" dirty="0"/>
              <a:t>most famous movie stars</a:t>
            </a:r>
            <a:r>
              <a:rPr lang="en-US" dirty="0"/>
              <a:t> only acted in movies.</a:t>
            </a:r>
            <a:endParaRPr lang="fi-FI" dirty="0"/>
          </a:p>
          <a:p>
            <a:r>
              <a:rPr lang="fi-FI" dirty="0"/>
              <a:t>8. Useimmat heistä ovat kuitenkin nyt näytelleet myös monissa sarjoissa.</a:t>
            </a:r>
          </a:p>
          <a:p>
            <a:r>
              <a:rPr lang="en-US" dirty="0"/>
              <a:t>However, now </a:t>
            </a:r>
            <a:r>
              <a:rPr lang="en-US" b="1" dirty="0"/>
              <a:t>most of them</a:t>
            </a:r>
            <a:r>
              <a:rPr lang="en-US" dirty="0"/>
              <a:t> have also acted in many series.</a:t>
            </a:r>
            <a:endParaRPr lang="fi-FI" dirty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936652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1. Olin hieman yllättynyt, miten harvat ihmiset tietävät kuka ensimmäinen naisastronautti Sally </a:t>
            </a:r>
            <a:r>
              <a:rPr lang="fi-FI" dirty="0" err="1"/>
              <a:t>Ride</a:t>
            </a:r>
            <a:r>
              <a:rPr lang="fi-FI" dirty="0"/>
              <a:t> oli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r>
              <a:rPr lang="fi-FI" dirty="0" smtClean="0"/>
              <a:t>2</a:t>
            </a:r>
            <a:r>
              <a:rPr lang="fi-FI" dirty="0"/>
              <a:t>. Vielä vähemmän kuuluisia ovat Virginia </a:t>
            </a:r>
            <a:r>
              <a:rPr lang="fi-FI" dirty="0" err="1"/>
              <a:t>Apgar</a:t>
            </a:r>
            <a:r>
              <a:rPr lang="fi-FI" dirty="0"/>
              <a:t> ja Alice Hamilton, joiden työ on vaikuttanut lääketieteeseen erittäin paljon.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0219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4. Opettaja oli antanut muutaman mielenkiintoisen artikkelin delfiineistä.</a:t>
            </a:r>
          </a:p>
          <a:p>
            <a:endParaRPr lang="fi-FI" dirty="0" smtClean="0"/>
          </a:p>
          <a:p>
            <a:r>
              <a:rPr lang="fi-FI" dirty="0" smtClean="0"/>
              <a:t>5</a:t>
            </a:r>
            <a:r>
              <a:rPr lang="fi-FI" dirty="0"/>
              <a:t>. Harvat opiskelijat ovat nähneet delfiineitä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096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1. Olin hieman yllättynyt, miten harvat ihmiset tietävät kuka ensimmäinen naisastronautti Sally </a:t>
            </a:r>
            <a:r>
              <a:rPr lang="fi-FI" dirty="0" err="1"/>
              <a:t>Ride</a:t>
            </a:r>
            <a:r>
              <a:rPr lang="fi-FI" dirty="0"/>
              <a:t> oli.</a:t>
            </a:r>
          </a:p>
          <a:p>
            <a:r>
              <a:rPr lang="en-US" dirty="0"/>
              <a:t>I was </a:t>
            </a:r>
            <a:r>
              <a:rPr lang="en-US" b="1" dirty="0"/>
              <a:t>a little / a bit </a:t>
            </a:r>
            <a:r>
              <a:rPr lang="en-US" dirty="0"/>
              <a:t>surprised how few people know who Sally Ride, the first female astronaut, was.</a:t>
            </a:r>
            <a:endParaRPr lang="fi-FI" dirty="0"/>
          </a:p>
          <a:p>
            <a:r>
              <a:rPr lang="fi-FI" dirty="0"/>
              <a:t>2. Vielä vähemmän kuuluisia ovat Virginia </a:t>
            </a:r>
            <a:r>
              <a:rPr lang="fi-FI" dirty="0" err="1"/>
              <a:t>Apgar</a:t>
            </a:r>
            <a:r>
              <a:rPr lang="fi-FI" dirty="0"/>
              <a:t> ja Alice Hamilton, joiden työ on vaikuttanut lääketieteeseen erittäin paljon.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01234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1. Olin hieman yllättynyt, miten harvat ihmiset tietävät kuka ensimmäinen naisastronautti Sally </a:t>
            </a:r>
            <a:r>
              <a:rPr lang="fi-FI" dirty="0" err="1"/>
              <a:t>Ride</a:t>
            </a:r>
            <a:r>
              <a:rPr lang="fi-FI" dirty="0"/>
              <a:t> oli.</a:t>
            </a:r>
          </a:p>
          <a:p>
            <a:r>
              <a:rPr lang="en-US" dirty="0"/>
              <a:t>I was a little / a bit surprised how few people know who Sally Ride, the first female astronaut, was.</a:t>
            </a:r>
            <a:endParaRPr lang="fi-FI" dirty="0"/>
          </a:p>
          <a:p>
            <a:r>
              <a:rPr lang="fi-FI" dirty="0"/>
              <a:t>2. Vielä vähemmän kuuluisia ovat Virginia </a:t>
            </a:r>
            <a:r>
              <a:rPr lang="fi-FI" dirty="0" err="1"/>
              <a:t>Apgar</a:t>
            </a:r>
            <a:r>
              <a:rPr lang="fi-FI" dirty="0"/>
              <a:t> ja Alice Hamilton, joiden työ on vaikuttanut lääketieteeseen erittäin paljon.</a:t>
            </a:r>
          </a:p>
          <a:p>
            <a:r>
              <a:rPr lang="en-US" dirty="0"/>
              <a:t>Even </a:t>
            </a:r>
            <a:r>
              <a:rPr lang="en-US" b="1" dirty="0"/>
              <a:t>less</a:t>
            </a:r>
            <a:r>
              <a:rPr lang="en-US" dirty="0"/>
              <a:t> famous/known are Virginia Apgar and Alice Hamilton, whose work has affected medicine </a:t>
            </a:r>
            <a:r>
              <a:rPr lang="en-US" b="1" dirty="0"/>
              <a:t>a great deal / a lot</a:t>
            </a:r>
            <a:r>
              <a:rPr lang="en-US" dirty="0"/>
              <a:t>.</a:t>
            </a:r>
            <a:endParaRPr lang="fi-FI" dirty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012346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 Harvat tieteilijät saavat paljon arvostusta tavallisilta ihmisiltä.</a:t>
            </a:r>
          </a:p>
          <a:p>
            <a:endParaRPr lang="fi-FI" dirty="0" smtClean="0"/>
          </a:p>
          <a:p>
            <a:r>
              <a:rPr lang="fi-FI" dirty="0" smtClean="0"/>
              <a:t>4</a:t>
            </a:r>
            <a:r>
              <a:rPr lang="fi-FI" dirty="0"/>
              <a:t>. Useimmat tieteelliset keksinnöt hyödyttävät useimpia meistä.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288937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 Harvat tieteilijät saavat paljon arvostusta tavallisilta ihmisiltä.</a:t>
            </a:r>
          </a:p>
          <a:p>
            <a:r>
              <a:rPr lang="en-US" b="1" dirty="0"/>
              <a:t>Too few</a:t>
            </a:r>
            <a:r>
              <a:rPr lang="en-US" dirty="0"/>
              <a:t> scientists get a lot of appreciation from ordinary people.</a:t>
            </a:r>
            <a:endParaRPr lang="fi-FI" dirty="0"/>
          </a:p>
          <a:p>
            <a:r>
              <a:rPr lang="fi-FI" dirty="0"/>
              <a:t>4. Useimmat tieteelliset keksinnöt hyödyttävät useimpia meistä.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751174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 Harvat tieteilijät saavat paljon arvostusta tavallisilta ihmisiltä.</a:t>
            </a:r>
          </a:p>
          <a:p>
            <a:r>
              <a:rPr lang="en-US" b="1" dirty="0"/>
              <a:t>Too few</a:t>
            </a:r>
            <a:r>
              <a:rPr lang="en-US" dirty="0"/>
              <a:t> scientists get a lot of appreciation from ordinary people.</a:t>
            </a:r>
            <a:endParaRPr lang="fi-FI" dirty="0"/>
          </a:p>
          <a:p>
            <a:r>
              <a:rPr lang="fi-FI" dirty="0"/>
              <a:t>4. Useimmat tieteelliset keksinnöt hyödyttävät useimpia meistä.</a:t>
            </a:r>
          </a:p>
          <a:p>
            <a:r>
              <a:rPr lang="en-US" b="1" dirty="0"/>
              <a:t>Most</a:t>
            </a:r>
            <a:r>
              <a:rPr lang="en-US" dirty="0"/>
              <a:t> scientific inventions benefit most of us.</a:t>
            </a:r>
            <a:endParaRPr lang="fi-FI" dirty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751174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5. Tänä vuonna aion käyttää paljon enemmän aikaa lukemalla paljon enemmän tieteellisiä artikkeleita.</a:t>
            </a:r>
          </a:p>
          <a:p>
            <a:endParaRPr lang="fi-FI" dirty="0" smtClean="0"/>
          </a:p>
          <a:p>
            <a:r>
              <a:rPr lang="fi-FI" dirty="0" smtClean="0"/>
              <a:t>6</a:t>
            </a:r>
            <a:r>
              <a:rPr lang="fi-FI" dirty="0"/>
              <a:t>. Ehkä suurimmat tieteilijät ovat vähiten kuuluisia ja ovat saaneet vähiten palkintoja.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288937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5. Tänä vuonna aion käyttää paljon enemmän aikaa lukemalla paljon enemmän tieteellisiä artikkeleita.</a:t>
            </a:r>
          </a:p>
          <a:p>
            <a:r>
              <a:rPr lang="en-US" dirty="0"/>
              <a:t>This year I am going to spend </a:t>
            </a:r>
            <a:r>
              <a:rPr lang="en-US" b="1" dirty="0"/>
              <a:t>a lot/much more</a:t>
            </a:r>
            <a:r>
              <a:rPr lang="en-US" dirty="0"/>
              <a:t> time and read a lot/many more scientific articles.</a:t>
            </a:r>
            <a:endParaRPr lang="fi-FI" dirty="0"/>
          </a:p>
          <a:p>
            <a:r>
              <a:rPr lang="fi-FI" dirty="0"/>
              <a:t>6. Ehkä suurimmat tieteilijät ovat vähiten kuuluisia ja ovat saaneet vähiten palkintoja.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71955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5. Tänä vuonna aion käyttää paljon enemmän aikaa lukemalla paljon enemmän tieteellisiä artikkeleita.</a:t>
            </a:r>
          </a:p>
          <a:p>
            <a:r>
              <a:rPr lang="en-US" dirty="0"/>
              <a:t>This year I am going to spend </a:t>
            </a:r>
            <a:r>
              <a:rPr lang="en-US" b="1" dirty="0"/>
              <a:t>a lot/much more</a:t>
            </a:r>
            <a:r>
              <a:rPr lang="en-US" dirty="0"/>
              <a:t> time and read a lot/many more scientific articles.</a:t>
            </a:r>
            <a:endParaRPr lang="fi-FI" dirty="0"/>
          </a:p>
          <a:p>
            <a:r>
              <a:rPr lang="fi-FI" dirty="0"/>
              <a:t>6. Ehkä suurimmat tieteilijät ovat vähiten kuuluisia ja ovat saaneet vähiten palkintoja.</a:t>
            </a:r>
          </a:p>
          <a:p>
            <a:r>
              <a:rPr lang="en-US" dirty="0"/>
              <a:t>Perhaps the greatest scientists are </a:t>
            </a:r>
            <a:r>
              <a:rPr lang="en-US" b="1" dirty="0"/>
              <a:t>the least</a:t>
            </a:r>
            <a:r>
              <a:rPr lang="en-US" dirty="0"/>
              <a:t> famous and have received </a:t>
            </a:r>
            <a:r>
              <a:rPr lang="en-US" b="1" dirty="0"/>
              <a:t>the fewest</a:t>
            </a:r>
            <a:r>
              <a:rPr lang="en-US" dirty="0"/>
              <a:t> awards.</a:t>
            </a:r>
            <a:endParaRPr lang="fi-FI" dirty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719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4. Opettaja oli antanut muutaman mielenkiintoisen artikkelin delfiineistä.</a:t>
            </a:r>
          </a:p>
          <a:p>
            <a:r>
              <a:rPr lang="en-US" dirty="0"/>
              <a:t>The teacher had given </a:t>
            </a:r>
            <a:r>
              <a:rPr lang="en-US" b="1" dirty="0"/>
              <a:t>a few/some </a:t>
            </a:r>
            <a:r>
              <a:rPr lang="en-US" dirty="0"/>
              <a:t>interesting articles about/on dolphins.</a:t>
            </a:r>
            <a:endParaRPr lang="fi-FI" dirty="0"/>
          </a:p>
          <a:p>
            <a:r>
              <a:rPr lang="fi-FI" dirty="0"/>
              <a:t>5. Harvat opiskelijat ovat nähneet delfiineitä</a:t>
            </a:r>
            <a:r>
              <a:rPr lang="fi-FI" dirty="0" smtClean="0"/>
              <a:t>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839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4. Opettaja oli antanut muutaman mielenkiintoisen artikkelin delfiineistä.</a:t>
            </a:r>
          </a:p>
          <a:p>
            <a:r>
              <a:rPr lang="en-US" dirty="0"/>
              <a:t>The teacher had given </a:t>
            </a:r>
            <a:r>
              <a:rPr lang="en-US" b="1" dirty="0"/>
              <a:t>a few/some </a:t>
            </a:r>
            <a:r>
              <a:rPr lang="en-US" dirty="0"/>
              <a:t>interesting articles about/on dolphins.</a:t>
            </a:r>
            <a:endParaRPr lang="fi-FI" dirty="0"/>
          </a:p>
          <a:p>
            <a:r>
              <a:rPr lang="fi-FI" dirty="0"/>
              <a:t>5. Harvat opiskelijat ovat nähneet delfiineitä.</a:t>
            </a:r>
          </a:p>
          <a:p>
            <a:r>
              <a:rPr lang="en-US" b="1" dirty="0"/>
              <a:t>Few/Very few </a:t>
            </a:r>
            <a:r>
              <a:rPr lang="en-US" dirty="0"/>
              <a:t>students have seen </a:t>
            </a:r>
            <a:r>
              <a:rPr lang="en-US" dirty="0" smtClean="0"/>
              <a:t>dolphins.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839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6. Vielä harvemmat ovat nähneet niitä vankeuden (</a:t>
            </a:r>
            <a:r>
              <a:rPr lang="fi-FI" dirty="0" err="1"/>
              <a:t>captivity)ulkopuolella</a:t>
            </a:r>
            <a:r>
              <a:rPr lang="fi-FI" dirty="0"/>
              <a:t>.</a:t>
            </a:r>
          </a:p>
          <a:p>
            <a:endParaRPr lang="fi-FI" dirty="0" smtClean="0"/>
          </a:p>
          <a:p>
            <a:r>
              <a:rPr lang="fi-FI" dirty="0" smtClean="0"/>
              <a:t>7</a:t>
            </a:r>
            <a:r>
              <a:rPr lang="fi-FI" dirty="0"/>
              <a:t>. Valitettavasti niillä on liian vähän tilaa uida vankeudessa.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78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6. Vielä harvemmat ovat nähneet niitä vankeuden (</a:t>
            </a:r>
            <a:r>
              <a:rPr lang="fi-FI" dirty="0" err="1"/>
              <a:t>captivity)ulkopuolella</a:t>
            </a:r>
            <a:r>
              <a:rPr lang="fi-FI" dirty="0"/>
              <a:t>.</a:t>
            </a:r>
          </a:p>
          <a:p>
            <a:r>
              <a:rPr lang="en-US" dirty="0"/>
              <a:t>Even </a:t>
            </a:r>
            <a:r>
              <a:rPr lang="en-US" b="1" dirty="0"/>
              <a:t>fewer</a:t>
            </a:r>
            <a:r>
              <a:rPr lang="en-US" dirty="0"/>
              <a:t> have seen them outside captivity</a:t>
            </a:r>
            <a:endParaRPr lang="fi-FI" dirty="0"/>
          </a:p>
          <a:p>
            <a:r>
              <a:rPr lang="fi-FI" dirty="0"/>
              <a:t>7. Valitettavasti niillä on liian vähän tilaa uida vankeudessa.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Paljoussanat Ex. 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714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38</TotalTime>
  <Words>2168</Words>
  <Application>Microsoft Office PowerPoint</Application>
  <PresentationFormat>Näytössä katseltava diaesitys (4:3)</PresentationFormat>
  <Paragraphs>242</Paragraphs>
  <Slides>57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57</vt:i4>
      </vt:variant>
    </vt:vector>
  </HeadingPairs>
  <TitlesOfParts>
    <vt:vector size="58" baseType="lpstr">
      <vt:lpstr>Aaltomuoto</vt:lpstr>
      <vt:lpstr>IN5 Paljoussanat</vt:lpstr>
      <vt:lpstr>IN5 Paljoussanat Ex. 17</vt:lpstr>
      <vt:lpstr>IN5 Paljoussanat Ex. 17</vt:lpstr>
      <vt:lpstr>IN5 Paljoussanat Ex. 17</vt:lpstr>
      <vt:lpstr>IN5 Paljoussanat Ex. 17</vt:lpstr>
      <vt:lpstr>IN5 Paljoussanat Ex. 17</vt:lpstr>
      <vt:lpstr>IN5 Paljoussanat Ex. 17</vt:lpstr>
      <vt:lpstr>IN5 Paljoussanat Ex. 17</vt:lpstr>
      <vt:lpstr>IN5 Paljoussanat Ex. 17</vt:lpstr>
      <vt:lpstr>IN5 Paljoussanat Ex. 17</vt:lpstr>
      <vt:lpstr>IN5 Paljoussanat Ex. 17</vt:lpstr>
      <vt:lpstr>IN5 Paljoussanat Ex. 17</vt:lpstr>
      <vt:lpstr>IN5 Paljoussanat Ex. 17</vt:lpstr>
      <vt:lpstr>IN5 Paljoussanat Ex. 17</vt:lpstr>
      <vt:lpstr>IN5 Paljoussanat Ex. 17</vt:lpstr>
      <vt:lpstr>IN5 Paljoussanat Ex. 17</vt:lpstr>
      <vt:lpstr>IN5 Paljoussanat Ex. 17</vt:lpstr>
      <vt:lpstr>IN5 Paljoussanat Ex. 17</vt:lpstr>
      <vt:lpstr>IN5 Paljoussanat Ex. 19</vt:lpstr>
      <vt:lpstr>IN5 Paljoussanat Ex. 19</vt:lpstr>
      <vt:lpstr>IN5 Paljoussanat Ex. 19</vt:lpstr>
      <vt:lpstr>IN5 Paljoussanat Ex. 19</vt:lpstr>
      <vt:lpstr>IN5 Paljoussanat Ex. 19</vt:lpstr>
      <vt:lpstr>IN5 Paljoussanat Ex. 19</vt:lpstr>
      <vt:lpstr>IN5 Paljoussanat Ex. 19</vt:lpstr>
      <vt:lpstr>IN5 Paljoussanat Ex. 19</vt:lpstr>
      <vt:lpstr>IN5 Paljoussanat Ex. 19</vt:lpstr>
      <vt:lpstr>IN5 Paljoussanat Ex. 19</vt:lpstr>
      <vt:lpstr>IN5 Paljoussanat Ex. 19</vt:lpstr>
      <vt:lpstr>IN5 Paljoussanat Ex. 19</vt:lpstr>
      <vt:lpstr>IN5 Paljoussanat Ex. 19</vt:lpstr>
      <vt:lpstr>IN5 Paljoussanat Ex. 19</vt:lpstr>
      <vt:lpstr>IN5 Paljoussanat Ex. 19</vt:lpstr>
      <vt:lpstr>IN5 Paljoussanat Ex. 19</vt:lpstr>
      <vt:lpstr>IN5 Paljoussanat Ex. 19</vt:lpstr>
      <vt:lpstr>IN5 Paljoussanat Ex. 19</vt:lpstr>
      <vt:lpstr>IN5 Paljoussanat Ex. 21</vt:lpstr>
      <vt:lpstr>IN5 Paljoussanat Ex. 21</vt:lpstr>
      <vt:lpstr>IN5 Paljoussanat Ex. 21</vt:lpstr>
      <vt:lpstr>IN5 Paljoussanat Ex. 21</vt:lpstr>
      <vt:lpstr>IN5 Paljoussanat Ex. 21</vt:lpstr>
      <vt:lpstr>IN5 Paljoussanat Ex. 21</vt:lpstr>
      <vt:lpstr>IN5 Paljoussanat Ex. 21</vt:lpstr>
      <vt:lpstr>IN5 Paljoussanat Ex. 21</vt:lpstr>
      <vt:lpstr>IN5 Paljoussanat Ex. 21</vt:lpstr>
      <vt:lpstr>IN5 Paljoussanat Ex. 21</vt:lpstr>
      <vt:lpstr>IN5 Paljoussanat Ex. 21</vt:lpstr>
      <vt:lpstr>IN5 Paljoussanat Ex. 21</vt:lpstr>
      <vt:lpstr>IN5 Paljoussanat Ex. 24</vt:lpstr>
      <vt:lpstr>IN5 Paljoussanat Ex. 24</vt:lpstr>
      <vt:lpstr>IN5 Paljoussanat Ex. 24</vt:lpstr>
      <vt:lpstr>IN5 Paljoussanat Ex. 24</vt:lpstr>
      <vt:lpstr>IN5 Paljoussanat Ex. 24</vt:lpstr>
      <vt:lpstr>IN5 Paljoussanat Ex. 24</vt:lpstr>
      <vt:lpstr>IN5 Paljoussanat Ex. 24</vt:lpstr>
      <vt:lpstr>IN5 Paljoussanat Ex. 24</vt:lpstr>
      <vt:lpstr>IN5 Paljoussanat Ex. 24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Maxx</dc:creator>
  <cp:lastModifiedBy>Maxx</cp:lastModifiedBy>
  <cp:revision>8</cp:revision>
  <dcterms:created xsi:type="dcterms:W3CDTF">2021-01-19T16:15:14Z</dcterms:created>
  <dcterms:modified xsi:type="dcterms:W3CDTF">2021-01-19T16:54:00Z</dcterms:modified>
</cp:coreProperties>
</file>