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1DC9132-00D3-40DC-AE6A-B22853EDFF8C}" type="datetimeFigureOut">
              <a:rPr lang="fi-FI" smtClean="0"/>
              <a:t>14.12.2020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3BF4B5-801C-421C-A298-2A358CA385E4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8. Täydennä lauseet. Mieti, käytätkö </a:t>
            </a:r>
            <a:r>
              <a:rPr lang="fi-FI" b="1" i="1" dirty="0" err="1"/>
              <a:t>that</a:t>
            </a:r>
            <a:r>
              <a:rPr lang="fi-FI" b="1" dirty="0" err="1"/>
              <a:t>-lausetta</a:t>
            </a:r>
            <a:r>
              <a:rPr lang="fi-FI" b="1" dirty="0"/>
              <a:t> vai infinitiivirakennetta.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323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Steve told me </a:t>
            </a:r>
            <a:r>
              <a:rPr lang="en-US" b="1" dirty="0" smtClean="0"/>
              <a:t>*** </a:t>
            </a:r>
            <a:r>
              <a:rPr lang="en-US" dirty="0" smtClean="0"/>
              <a:t>oysters </a:t>
            </a:r>
            <a:r>
              <a:rPr lang="en-US" dirty="0"/>
              <a:t>before he choked. </a:t>
            </a:r>
            <a:r>
              <a:rPr lang="en-US" i="1" dirty="0"/>
              <a:t>(</a:t>
            </a:r>
            <a:r>
              <a:rPr lang="en-US" i="1" dirty="0" err="1"/>
              <a:t>uhrin</a:t>
            </a:r>
            <a:r>
              <a:rPr lang="en-US" i="1" dirty="0"/>
              <a:t> </a:t>
            </a:r>
            <a:r>
              <a:rPr lang="en-US" i="1" dirty="0" err="1"/>
              <a:t>syöneen</a:t>
            </a:r>
            <a:r>
              <a:rPr lang="en-US" i="1" dirty="0"/>
              <a:t> </a:t>
            </a:r>
            <a:r>
              <a:rPr lang="en-US" i="1" dirty="0" err="1" smtClean="0"/>
              <a:t>ostereita</a:t>
            </a:r>
            <a:r>
              <a:rPr lang="en-US" i="1" dirty="0" smtClean="0"/>
              <a:t>)</a:t>
            </a:r>
            <a:endParaRPr lang="fi-FI" dirty="0"/>
          </a:p>
          <a:p>
            <a:r>
              <a:rPr lang="en-US" dirty="0"/>
              <a:t>8. A text message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r>
              <a:rPr lang="fi-FI" i="1" dirty="0"/>
              <a:t>(oli käskenyt uhria </a:t>
            </a:r>
            <a:r>
              <a:rPr lang="fi-FI" i="1" dirty="0" smtClean="0"/>
              <a:t>olemaan</a:t>
            </a:r>
            <a:r>
              <a:rPr lang="fi-FI" dirty="0" smtClean="0"/>
              <a:t> </a:t>
            </a:r>
            <a:r>
              <a:rPr lang="fi-FI" i="1" dirty="0" smtClean="0"/>
              <a:t>syömättä </a:t>
            </a:r>
            <a:r>
              <a:rPr lang="fi-FI" i="1" dirty="0"/>
              <a:t>ostereita)</a:t>
            </a:r>
            <a:endParaRPr lang="fi-FI" dirty="0"/>
          </a:p>
          <a:p>
            <a:r>
              <a:rPr lang="en-US" dirty="0"/>
              <a:t>9. I would really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</a:t>
            </a:r>
            <a:r>
              <a:rPr lang="en-US" i="1" dirty="0" err="1"/>
              <a:t>teitä</a:t>
            </a:r>
            <a:r>
              <a:rPr lang="en-US" i="1" dirty="0"/>
              <a:t> 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kertomaan</a:t>
            </a:r>
            <a:r>
              <a:rPr lang="en-US" i="1" dirty="0"/>
              <a:t> </a:t>
            </a:r>
            <a:r>
              <a:rPr lang="en-US" i="1" dirty="0" err="1"/>
              <a:t>totuuden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7659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Steve told me </a:t>
            </a:r>
            <a:r>
              <a:rPr lang="en-US" b="1" dirty="0"/>
              <a:t>(that) the victim had eaten </a:t>
            </a:r>
            <a:r>
              <a:rPr lang="en-US" dirty="0"/>
              <a:t>oysters before he choked. </a:t>
            </a:r>
            <a:r>
              <a:rPr lang="en-US" i="1" dirty="0"/>
              <a:t>(</a:t>
            </a:r>
            <a:r>
              <a:rPr lang="en-US" i="1" dirty="0" err="1"/>
              <a:t>uhrin</a:t>
            </a:r>
            <a:r>
              <a:rPr lang="en-US" i="1" dirty="0"/>
              <a:t> </a:t>
            </a:r>
            <a:r>
              <a:rPr lang="en-US" i="1" dirty="0" err="1"/>
              <a:t>syöneen</a:t>
            </a:r>
            <a:r>
              <a:rPr lang="en-US" i="1" dirty="0"/>
              <a:t> </a:t>
            </a:r>
            <a:r>
              <a:rPr lang="en-US" i="1" dirty="0" err="1" smtClean="0"/>
              <a:t>ostereita</a:t>
            </a:r>
            <a:r>
              <a:rPr lang="en-US" i="1" dirty="0" smtClean="0"/>
              <a:t>)</a:t>
            </a:r>
            <a:endParaRPr lang="fi-FI" dirty="0"/>
          </a:p>
          <a:p>
            <a:r>
              <a:rPr lang="en-US" dirty="0"/>
              <a:t>8. A text message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</a:t>
            </a:r>
            <a:r>
              <a:rPr lang="en-US" i="1" dirty="0" smtClean="0"/>
              <a:t> </a:t>
            </a:r>
            <a:r>
              <a:rPr lang="fi-FI" i="1" dirty="0"/>
              <a:t>(oli käskenyt uhria </a:t>
            </a:r>
            <a:r>
              <a:rPr lang="fi-FI" i="1" dirty="0" smtClean="0"/>
              <a:t>olemaan</a:t>
            </a:r>
            <a:r>
              <a:rPr lang="fi-FI" dirty="0" smtClean="0"/>
              <a:t> </a:t>
            </a:r>
            <a:r>
              <a:rPr lang="fi-FI" i="1" dirty="0" smtClean="0"/>
              <a:t>syömättä </a:t>
            </a:r>
            <a:r>
              <a:rPr lang="fi-FI" i="1" dirty="0"/>
              <a:t>ostereita)</a:t>
            </a:r>
            <a:endParaRPr lang="fi-FI" dirty="0"/>
          </a:p>
          <a:p>
            <a:r>
              <a:rPr lang="en-US" dirty="0"/>
              <a:t>9. I would really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</a:t>
            </a:r>
            <a:r>
              <a:rPr lang="en-US" i="1" dirty="0" err="1"/>
              <a:t>teitä</a:t>
            </a:r>
            <a:r>
              <a:rPr lang="en-US" i="1" dirty="0"/>
              <a:t> 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kertomaan</a:t>
            </a:r>
            <a:r>
              <a:rPr lang="en-US" i="1" dirty="0"/>
              <a:t> </a:t>
            </a:r>
            <a:r>
              <a:rPr lang="en-US" i="1" dirty="0" err="1"/>
              <a:t>totuuden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83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Steve told me </a:t>
            </a:r>
            <a:r>
              <a:rPr lang="en-US" b="1" dirty="0"/>
              <a:t>(that) the victim had eaten </a:t>
            </a:r>
            <a:r>
              <a:rPr lang="en-US" dirty="0"/>
              <a:t>oysters before he choked. </a:t>
            </a:r>
            <a:r>
              <a:rPr lang="en-US" i="1" dirty="0"/>
              <a:t>(</a:t>
            </a:r>
            <a:r>
              <a:rPr lang="en-US" i="1" dirty="0" err="1"/>
              <a:t>uhrin</a:t>
            </a:r>
            <a:r>
              <a:rPr lang="en-US" i="1" dirty="0"/>
              <a:t> </a:t>
            </a:r>
            <a:r>
              <a:rPr lang="en-US" i="1" dirty="0" err="1"/>
              <a:t>syöneen</a:t>
            </a:r>
            <a:r>
              <a:rPr lang="en-US" i="1" dirty="0"/>
              <a:t> </a:t>
            </a:r>
            <a:r>
              <a:rPr lang="en-US" i="1" dirty="0" err="1"/>
              <a:t>ostereita</a:t>
            </a:r>
            <a:endParaRPr lang="fi-FI" dirty="0"/>
          </a:p>
          <a:p>
            <a:r>
              <a:rPr lang="en-US" dirty="0"/>
              <a:t>8. A text message </a:t>
            </a:r>
            <a:r>
              <a:rPr lang="en-US" b="1" dirty="0"/>
              <a:t>had told the victim not to eat oysters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fi-FI" i="1" dirty="0"/>
              <a:t>(oli käskenyt uhria olemaan</a:t>
            </a:r>
            <a:endParaRPr lang="fi-FI" dirty="0"/>
          </a:p>
          <a:p>
            <a:r>
              <a:rPr lang="fi-FI" i="1" dirty="0"/>
              <a:t>syömättä ostereita)</a:t>
            </a:r>
            <a:endParaRPr lang="fi-FI" dirty="0"/>
          </a:p>
          <a:p>
            <a:r>
              <a:rPr lang="en-US" dirty="0"/>
              <a:t>9. I would really like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</a:t>
            </a:r>
            <a:r>
              <a:rPr lang="en-US" i="1" dirty="0" err="1"/>
              <a:t>teitä</a:t>
            </a:r>
            <a:r>
              <a:rPr lang="en-US" i="1" dirty="0"/>
              <a:t> 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kertomaan</a:t>
            </a:r>
            <a:r>
              <a:rPr lang="en-US" i="1" dirty="0"/>
              <a:t> </a:t>
            </a:r>
            <a:r>
              <a:rPr lang="en-US" i="1" dirty="0" err="1"/>
              <a:t>totuuden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83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Steve told me </a:t>
            </a:r>
            <a:r>
              <a:rPr lang="en-US" b="1" dirty="0"/>
              <a:t>(that) the victim had eaten </a:t>
            </a:r>
            <a:r>
              <a:rPr lang="en-US" dirty="0"/>
              <a:t>oysters before he choked. </a:t>
            </a:r>
            <a:r>
              <a:rPr lang="en-US" i="1" dirty="0"/>
              <a:t>(</a:t>
            </a:r>
            <a:r>
              <a:rPr lang="en-US" i="1" dirty="0" err="1"/>
              <a:t>uhrin</a:t>
            </a:r>
            <a:r>
              <a:rPr lang="en-US" i="1" dirty="0"/>
              <a:t> </a:t>
            </a:r>
            <a:r>
              <a:rPr lang="en-US" i="1" dirty="0" err="1"/>
              <a:t>syöneen</a:t>
            </a:r>
            <a:r>
              <a:rPr lang="en-US" i="1" dirty="0"/>
              <a:t> </a:t>
            </a:r>
            <a:r>
              <a:rPr lang="en-US" i="1" dirty="0" err="1"/>
              <a:t>ostereita</a:t>
            </a:r>
            <a:endParaRPr lang="fi-FI" dirty="0"/>
          </a:p>
          <a:p>
            <a:r>
              <a:rPr lang="en-US" dirty="0"/>
              <a:t>8. A text message </a:t>
            </a:r>
            <a:r>
              <a:rPr lang="en-US" b="1" dirty="0"/>
              <a:t>had told the victim not to eat oysters</a:t>
            </a:r>
            <a:r>
              <a:rPr lang="en-US" dirty="0"/>
              <a:t>.</a:t>
            </a:r>
            <a:r>
              <a:rPr lang="en-US" i="1" dirty="0"/>
              <a:t> </a:t>
            </a:r>
            <a:r>
              <a:rPr lang="fi-FI" i="1" dirty="0"/>
              <a:t>(oli käskenyt uhria olemaan</a:t>
            </a:r>
            <a:endParaRPr lang="fi-FI" dirty="0"/>
          </a:p>
          <a:p>
            <a:r>
              <a:rPr lang="fi-FI" i="1" dirty="0"/>
              <a:t>syömättä ostereita)</a:t>
            </a:r>
            <a:endParaRPr lang="fi-FI" dirty="0"/>
          </a:p>
          <a:p>
            <a:r>
              <a:rPr lang="en-US" dirty="0"/>
              <a:t>9. I would really like </a:t>
            </a:r>
            <a:r>
              <a:rPr lang="en-US" b="1" dirty="0"/>
              <a:t>you all to tell the truth</a:t>
            </a:r>
            <a:r>
              <a:rPr lang="en-US" dirty="0"/>
              <a:t>. </a:t>
            </a:r>
            <a:r>
              <a:rPr lang="en-US" i="1" dirty="0"/>
              <a:t>(</a:t>
            </a:r>
            <a:r>
              <a:rPr lang="en-US" i="1" dirty="0" err="1"/>
              <a:t>teitä</a:t>
            </a:r>
            <a:r>
              <a:rPr lang="en-US" i="1" dirty="0"/>
              <a:t> 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kertomaan</a:t>
            </a:r>
            <a:r>
              <a:rPr lang="en-US" i="1" dirty="0"/>
              <a:t> </a:t>
            </a:r>
            <a:r>
              <a:rPr lang="en-US" i="1" dirty="0" err="1"/>
              <a:t>totuuden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83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But I must </a:t>
            </a:r>
            <a:r>
              <a:rPr lang="en-US" b="1" dirty="0" smtClean="0"/>
              <a:t>*** </a:t>
            </a:r>
            <a:r>
              <a:rPr lang="en-US" dirty="0" smtClean="0"/>
              <a:t>any </a:t>
            </a:r>
            <a:r>
              <a:rPr lang="en-US" dirty="0"/>
              <a:t>funny stuff with me. </a:t>
            </a:r>
            <a:r>
              <a:rPr lang="en-US" i="1" dirty="0"/>
              <a:t>(</a:t>
            </a:r>
            <a:r>
              <a:rPr lang="en-US" i="1" dirty="0" err="1"/>
              <a:t>varoittaa</a:t>
            </a:r>
            <a:r>
              <a:rPr lang="en-US" i="1" dirty="0"/>
              <a:t> </a:t>
            </a:r>
            <a:r>
              <a:rPr lang="en-US" i="1" dirty="0" err="1" smtClean="0"/>
              <a:t>teitä</a:t>
            </a:r>
            <a:r>
              <a:rPr lang="fi-FI" dirty="0" smtClean="0"/>
              <a:t> </a:t>
            </a:r>
            <a:r>
              <a:rPr lang="en-US" i="1" dirty="0" err="1" smtClean="0"/>
              <a:t>olemaan</a:t>
            </a:r>
            <a:r>
              <a:rPr lang="en-US" i="1" dirty="0" smtClean="0"/>
              <a:t> </a:t>
            </a:r>
            <a:r>
              <a:rPr lang="en-US" i="1" dirty="0" err="1"/>
              <a:t>yrittämästä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11. The police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all </a:t>
            </a:r>
            <a:r>
              <a:rPr lang="en-US" dirty="0"/>
              <a:t>the important evidence. </a:t>
            </a:r>
            <a:r>
              <a:rPr lang="en-US" i="1" dirty="0"/>
              <a:t>(</a:t>
            </a:r>
            <a:r>
              <a:rPr lang="en-US" i="1" dirty="0" err="1" smtClean="0"/>
              <a:t>uskotaan</a:t>
            </a:r>
            <a:r>
              <a:rPr lang="en-US" i="1" dirty="0" smtClean="0"/>
              <a:t> </a:t>
            </a:r>
            <a:r>
              <a:rPr lang="en-US" i="1" dirty="0" err="1" smtClean="0"/>
              <a:t>varmistaneen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12. I believe (that) the police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thoroughly. </a:t>
            </a:r>
            <a:r>
              <a:rPr lang="en-US" i="1" dirty="0"/>
              <a:t>(</a:t>
            </a:r>
            <a:r>
              <a:rPr lang="en-US" i="1" dirty="0" err="1"/>
              <a:t>poliisin</a:t>
            </a:r>
            <a:r>
              <a:rPr lang="en-US" i="1" dirty="0"/>
              <a:t> </a:t>
            </a:r>
            <a:r>
              <a:rPr lang="en-US" i="1" dirty="0" err="1"/>
              <a:t>tekevän</a:t>
            </a:r>
            <a:r>
              <a:rPr lang="en-US" i="1" dirty="0"/>
              <a:t> </a:t>
            </a:r>
            <a:r>
              <a:rPr lang="en-US" i="1" dirty="0" err="1" smtClean="0"/>
              <a:t>työnsä</a:t>
            </a:r>
            <a:r>
              <a:rPr lang="en-US" i="1" dirty="0" smtClean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1833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But I must </a:t>
            </a:r>
            <a:r>
              <a:rPr lang="en-US" b="1" dirty="0"/>
              <a:t>warn you not to try </a:t>
            </a:r>
            <a:r>
              <a:rPr lang="en-US" dirty="0"/>
              <a:t>any funny stuff with me. </a:t>
            </a:r>
            <a:r>
              <a:rPr lang="en-US" i="1" dirty="0"/>
              <a:t>(</a:t>
            </a:r>
            <a:r>
              <a:rPr lang="en-US" i="1" dirty="0" err="1"/>
              <a:t>varoittaa</a:t>
            </a:r>
            <a:r>
              <a:rPr lang="en-US" i="1" dirty="0"/>
              <a:t> </a:t>
            </a:r>
            <a:r>
              <a:rPr lang="en-US" i="1" dirty="0" err="1" smtClean="0"/>
              <a:t>teitä</a:t>
            </a:r>
            <a:r>
              <a:rPr lang="fi-FI" dirty="0" smtClean="0"/>
              <a:t> </a:t>
            </a:r>
            <a:r>
              <a:rPr lang="en-US" i="1" dirty="0" err="1" smtClean="0"/>
              <a:t>olemaan</a:t>
            </a:r>
            <a:r>
              <a:rPr lang="en-US" i="1" dirty="0" smtClean="0"/>
              <a:t> </a:t>
            </a:r>
            <a:r>
              <a:rPr lang="en-US" i="1" dirty="0" err="1"/>
              <a:t>yrittämästä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11. The police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all </a:t>
            </a:r>
            <a:r>
              <a:rPr lang="en-US" dirty="0"/>
              <a:t>the important evidence. </a:t>
            </a:r>
            <a:r>
              <a:rPr lang="en-US" i="1" dirty="0"/>
              <a:t>(</a:t>
            </a:r>
            <a:r>
              <a:rPr lang="en-US" i="1" dirty="0" err="1" smtClean="0"/>
              <a:t>uskotaan</a:t>
            </a:r>
            <a:r>
              <a:rPr lang="en-US" i="1" dirty="0" smtClean="0"/>
              <a:t> </a:t>
            </a:r>
            <a:r>
              <a:rPr lang="en-US" i="1" dirty="0" err="1" smtClean="0"/>
              <a:t>varmistaneen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12. I believe (that) the police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thoroughly. </a:t>
            </a:r>
            <a:r>
              <a:rPr lang="en-US" i="1" dirty="0"/>
              <a:t>(</a:t>
            </a:r>
            <a:r>
              <a:rPr lang="en-US" i="1" dirty="0" err="1"/>
              <a:t>poliisin</a:t>
            </a:r>
            <a:r>
              <a:rPr lang="en-US" i="1" dirty="0"/>
              <a:t> </a:t>
            </a:r>
            <a:r>
              <a:rPr lang="en-US" i="1" dirty="0" err="1"/>
              <a:t>tekevän</a:t>
            </a:r>
            <a:r>
              <a:rPr lang="en-US" i="1" dirty="0"/>
              <a:t> </a:t>
            </a:r>
            <a:r>
              <a:rPr lang="en-US" i="1" dirty="0" err="1" smtClean="0"/>
              <a:t>työnsä</a:t>
            </a:r>
            <a:r>
              <a:rPr lang="en-US" i="1" dirty="0" smtClean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1833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But I must </a:t>
            </a:r>
            <a:r>
              <a:rPr lang="en-US" b="1" dirty="0"/>
              <a:t>warn you not to try </a:t>
            </a:r>
            <a:r>
              <a:rPr lang="en-US" dirty="0"/>
              <a:t>any funny stuff with me. </a:t>
            </a:r>
            <a:r>
              <a:rPr lang="en-US" i="1" dirty="0"/>
              <a:t>(</a:t>
            </a:r>
            <a:r>
              <a:rPr lang="en-US" i="1" dirty="0" err="1"/>
              <a:t>varoittaa</a:t>
            </a:r>
            <a:r>
              <a:rPr lang="en-US" i="1" dirty="0"/>
              <a:t> </a:t>
            </a:r>
            <a:r>
              <a:rPr lang="en-US" i="1" dirty="0" err="1" smtClean="0"/>
              <a:t>teitä</a:t>
            </a:r>
            <a:r>
              <a:rPr lang="fi-FI" dirty="0" smtClean="0"/>
              <a:t> </a:t>
            </a:r>
            <a:r>
              <a:rPr lang="en-US" i="1" dirty="0" err="1" smtClean="0"/>
              <a:t>olemaan</a:t>
            </a:r>
            <a:r>
              <a:rPr lang="en-US" i="1" dirty="0" smtClean="0"/>
              <a:t> </a:t>
            </a:r>
            <a:r>
              <a:rPr lang="en-US" i="1" dirty="0" err="1"/>
              <a:t>yrittämästä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11. The police </a:t>
            </a:r>
            <a:r>
              <a:rPr lang="en-US" b="1" dirty="0"/>
              <a:t>are believed to have secured </a:t>
            </a:r>
            <a:r>
              <a:rPr lang="en-US" dirty="0"/>
              <a:t>all the important evidence. </a:t>
            </a:r>
            <a:r>
              <a:rPr lang="en-US" i="1" dirty="0"/>
              <a:t>(</a:t>
            </a:r>
            <a:r>
              <a:rPr lang="en-US" i="1" dirty="0" err="1" smtClean="0"/>
              <a:t>uskotaan</a:t>
            </a:r>
            <a:r>
              <a:rPr lang="en-US" i="1" dirty="0" smtClean="0"/>
              <a:t> </a:t>
            </a:r>
            <a:r>
              <a:rPr lang="en-US" i="1" dirty="0" err="1" smtClean="0"/>
              <a:t>varmistaneen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12. I believe (that) the police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thoroughly. </a:t>
            </a:r>
            <a:r>
              <a:rPr lang="en-US" i="1" dirty="0"/>
              <a:t>(</a:t>
            </a:r>
            <a:r>
              <a:rPr lang="en-US" i="1" dirty="0" err="1"/>
              <a:t>poliisin</a:t>
            </a:r>
            <a:r>
              <a:rPr lang="en-US" i="1" dirty="0"/>
              <a:t> </a:t>
            </a:r>
            <a:r>
              <a:rPr lang="en-US" i="1" dirty="0" err="1"/>
              <a:t>tekevän</a:t>
            </a:r>
            <a:r>
              <a:rPr lang="en-US" i="1" dirty="0"/>
              <a:t> </a:t>
            </a:r>
            <a:r>
              <a:rPr lang="en-US" i="1" dirty="0" err="1" smtClean="0"/>
              <a:t>työnsä</a:t>
            </a:r>
            <a:r>
              <a:rPr lang="en-US" i="1" dirty="0" smtClean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1833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But I must </a:t>
            </a:r>
            <a:r>
              <a:rPr lang="en-US" b="1" dirty="0"/>
              <a:t>warn you not to try </a:t>
            </a:r>
            <a:r>
              <a:rPr lang="en-US" dirty="0"/>
              <a:t>any funny stuff with me. </a:t>
            </a:r>
            <a:r>
              <a:rPr lang="en-US" i="1" dirty="0"/>
              <a:t>(</a:t>
            </a:r>
            <a:r>
              <a:rPr lang="en-US" i="1" dirty="0" err="1"/>
              <a:t>varoittaa</a:t>
            </a:r>
            <a:r>
              <a:rPr lang="en-US" i="1" dirty="0"/>
              <a:t> </a:t>
            </a:r>
            <a:r>
              <a:rPr lang="en-US" i="1" dirty="0" err="1" smtClean="0"/>
              <a:t>teitä</a:t>
            </a:r>
            <a:r>
              <a:rPr lang="fi-FI" dirty="0" smtClean="0"/>
              <a:t> </a:t>
            </a:r>
            <a:r>
              <a:rPr lang="en-US" i="1" dirty="0" err="1" smtClean="0"/>
              <a:t>olemaan</a:t>
            </a:r>
            <a:r>
              <a:rPr lang="en-US" i="1" dirty="0" smtClean="0"/>
              <a:t> </a:t>
            </a:r>
            <a:r>
              <a:rPr lang="en-US" i="1" dirty="0" err="1"/>
              <a:t>yrittämästä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11. The police </a:t>
            </a:r>
            <a:r>
              <a:rPr lang="en-US" b="1" dirty="0"/>
              <a:t>are believed to have secured </a:t>
            </a:r>
            <a:r>
              <a:rPr lang="en-US" dirty="0"/>
              <a:t>all the important evidence. </a:t>
            </a:r>
            <a:r>
              <a:rPr lang="en-US" i="1" dirty="0"/>
              <a:t>(</a:t>
            </a:r>
            <a:r>
              <a:rPr lang="en-US" i="1" dirty="0" err="1" smtClean="0"/>
              <a:t>uskotaan</a:t>
            </a:r>
            <a:r>
              <a:rPr lang="en-US" i="1" dirty="0" smtClean="0"/>
              <a:t> </a:t>
            </a:r>
            <a:r>
              <a:rPr lang="en-US" i="1" dirty="0" err="1" smtClean="0"/>
              <a:t>varmistaneen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12. I believe (that) the police </a:t>
            </a:r>
            <a:r>
              <a:rPr lang="en-US" b="1" dirty="0"/>
              <a:t>will do their job/work</a:t>
            </a:r>
            <a:r>
              <a:rPr lang="en-US" dirty="0"/>
              <a:t> thoroughly. </a:t>
            </a:r>
            <a:r>
              <a:rPr lang="en-US" i="1" dirty="0"/>
              <a:t>(</a:t>
            </a:r>
            <a:r>
              <a:rPr lang="en-US" i="1" dirty="0" err="1"/>
              <a:t>poliisin</a:t>
            </a:r>
            <a:r>
              <a:rPr lang="en-US" i="1" dirty="0"/>
              <a:t> </a:t>
            </a:r>
            <a:r>
              <a:rPr lang="en-US" i="1" dirty="0" err="1"/>
              <a:t>tekevän</a:t>
            </a:r>
            <a:r>
              <a:rPr lang="en-US" i="1" dirty="0"/>
              <a:t> </a:t>
            </a:r>
            <a:r>
              <a:rPr lang="en-US" i="1" dirty="0" err="1" smtClean="0"/>
              <a:t>työnsä</a:t>
            </a:r>
            <a:r>
              <a:rPr lang="en-US" i="1" dirty="0" smtClean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038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victim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organized crime. </a:t>
            </a:r>
            <a:r>
              <a:rPr lang="en-US" i="1" dirty="0"/>
              <a:t>(</a:t>
            </a:r>
            <a:r>
              <a:rPr lang="en-US" i="1" dirty="0" err="1"/>
              <a:t>tiedettiin</a:t>
            </a:r>
            <a:r>
              <a:rPr lang="en-US" i="1" dirty="0"/>
              <a:t> </a:t>
            </a:r>
            <a:r>
              <a:rPr lang="en-US" i="1" dirty="0" err="1"/>
              <a:t>olevan</a:t>
            </a:r>
            <a:r>
              <a:rPr lang="en-US" i="1" dirty="0"/>
              <a:t> </a:t>
            </a:r>
            <a:r>
              <a:rPr lang="en-US" i="1" dirty="0" err="1"/>
              <a:t>osallisena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14. It is known (that)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organized crime. </a:t>
            </a:r>
            <a:r>
              <a:rPr lang="fi-FI" i="1" dirty="0"/>
              <a:t>(uhrin olleen osallisena)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9292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victim </a:t>
            </a:r>
            <a:r>
              <a:rPr lang="en-US" b="1" dirty="0"/>
              <a:t>was known to be involved </a:t>
            </a:r>
            <a:r>
              <a:rPr lang="en-US" dirty="0"/>
              <a:t>in organized crime. </a:t>
            </a:r>
            <a:r>
              <a:rPr lang="en-US" i="1" dirty="0"/>
              <a:t>(</a:t>
            </a:r>
            <a:r>
              <a:rPr lang="en-US" i="1" dirty="0" err="1"/>
              <a:t>tiedettiin</a:t>
            </a:r>
            <a:r>
              <a:rPr lang="en-US" i="1" dirty="0"/>
              <a:t> </a:t>
            </a:r>
            <a:r>
              <a:rPr lang="en-US" i="1" dirty="0" err="1"/>
              <a:t>olevan</a:t>
            </a:r>
            <a:r>
              <a:rPr lang="en-US" i="1" dirty="0"/>
              <a:t> </a:t>
            </a:r>
            <a:r>
              <a:rPr lang="en-US" i="1" dirty="0" err="1"/>
              <a:t>osallisena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14. It is known (that) </a:t>
            </a:r>
            <a:r>
              <a:rPr lang="en-US" b="1" dirty="0" smtClean="0"/>
              <a:t>*** </a:t>
            </a:r>
            <a:r>
              <a:rPr lang="en-US" dirty="0" smtClean="0"/>
              <a:t>in </a:t>
            </a:r>
            <a:r>
              <a:rPr lang="en-US" dirty="0"/>
              <a:t>organized crime. </a:t>
            </a:r>
            <a:r>
              <a:rPr lang="fi-FI" i="1" dirty="0"/>
              <a:t>(uhrin olleen osallisena)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6675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 want </a:t>
            </a:r>
            <a:r>
              <a:rPr lang="en-US" dirty="0" smtClean="0"/>
              <a:t>*** carefully</a:t>
            </a:r>
            <a:r>
              <a:rPr lang="en-US" dirty="0"/>
              <a:t>. </a:t>
            </a:r>
            <a:r>
              <a:rPr lang="en-US" i="1" dirty="0"/>
              <a:t>(</a:t>
            </a:r>
            <a:r>
              <a:rPr lang="en-US" i="1" dirty="0" err="1"/>
              <a:t>sinun</a:t>
            </a:r>
            <a:r>
              <a:rPr lang="en-US" i="1" dirty="0"/>
              <a:t> </a:t>
            </a:r>
            <a:r>
              <a:rPr lang="en-US" i="1" dirty="0" err="1"/>
              <a:t>kuuntelevan</a:t>
            </a:r>
            <a:r>
              <a:rPr lang="en-US" i="1" dirty="0"/>
              <a:t> </a:t>
            </a:r>
            <a:r>
              <a:rPr lang="en-US" i="1" dirty="0" err="1"/>
              <a:t>huolellisesti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2. I want </a:t>
            </a:r>
            <a:r>
              <a:rPr lang="en-US" dirty="0" smtClean="0"/>
              <a:t>*** </a:t>
            </a:r>
            <a:r>
              <a:rPr lang="en-US" dirty="0" smtClean="0"/>
              <a:t>until </a:t>
            </a:r>
            <a:r>
              <a:rPr lang="en-US" dirty="0"/>
              <a:t>I say so. </a:t>
            </a:r>
            <a:r>
              <a:rPr lang="en-US" i="1" dirty="0"/>
              <a:t>(</a:t>
            </a:r>
            <a:r>
              <a:rPr lang="en-US" i="1" dirty="0" err="1"/>
              <a:t>ettet</a:t>
            </a:r>
            <a:r>
              <a:rPr lang="en-US" i="1" dirty="0"/>
              <a:t> </a:t>
            </a:r>
            <a:r>
              <a:rPr lang="en-US" i="1" dirty="0" err="1"/>
              <a:t>koske</a:t>
            </a:r>
            <a:r>
              <a:rPr lang="en-US" i="1" dirty="0"/>
              <a:t> </a:t>
            </a:r>
            <a:r>
              <a:rPr lang="en-US" i="1" dirty="0" err="1"/>
              <a:t>mihinkään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3. I wouldn’t advise </a:t>
            </a:r>
            <a:r>
              <a:rPr lang="en-US" dirty="0" smtClean="0"/>
              <a:t> *** </a:t>
            </a:r>
            <a:r>
              <a:rPr lang="en-US" dirty="0" smtClean="0"/>
              <a:t>the </a:t>
            </a:r>
            <a:r>
              <a:rPr lang="en-US" dirty="0"/>
              <a:t>room.</a:t>
            </a:r>
            <a:r>
              <a:rPr lang="en-US" i="1" dirty="0"/>
              <a:t> (</a:t>
            </a:r>
            <a:r>
              <a:rPr lang="en-US" i="1" dirty="0" err="1"/>
              <a:t>kenenkään</a:t>
            </a:r>
            <a:r>
              <a:rPr lang="en-US" i="1" dirty="0"/>
              <a:t> </a:t>
            </a:r>
            <a:r>
              <a:rPr lang="en-US" i="1" dirty="0" err="1"/>
              <a:t>lähtevän</a:t>
            </a:r>
            <a:r>
              <a:rPr lang="en-US" i="1" dirty="0"/>
              <a:t> </a:t>
            </a:r>
            <a:r>
              <a:rPr lang="en-US" i="1" dirty="0" err="1"/>
              <a:t>huoneesta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767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victim </a:t>
            </a:r>
            <a:r>
              <a:rPr lang="en-US" b="1" dirty="0"/>
              <a:t>was known to be involved </a:t>
            </a:r>
            <a:r>
              <a:rPr lang="en-US" dirty="0"/>
              <a:t>in organized crime. </a:t>
            </a:r>
            <a:r>
              <a:rPr lang="en-US" i="1" dirty="0"/>
              <a:t>(</a:t>
            </a:r>
            <a:r>
              <a:rPr lang="en-US" i="1" dirty="0" err="1"/>
              <a:t>tiedettiin</a:t>
            </a:r>
            <a:r>
              <a:rPr lang="en-US" i="1" dirty="0"/>
              <a:t> </a:t>
            </a:r>
            <a:r>
              <a:rPr lang="en-US" i="1" dirty="0" err="1"/>
              <a:t>olevan</a:t>
            </a:r>
            <a:r>
              <a:rPr lang="en-US" i="1" dirty="0"/>
              <a:t> </a:t>
            </a:r>
            <a:r>
              <a:rPr lang="en-US" i="1" dirty="0" err="1"/>
              <a:t>osallisena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14. It is known (that) </a:t>
            </a:r>
            <a:r>
              <a:rPr lang="en-US" b="1" dirty="0"/>
              <a:t>the victim was involved </a:t>
            </a:r>
            <a:r>
              <a:rPr lang="en-US" dirty="0"/>
              <a:t>in organized crime. </a:t>
            </a:r>
            <a:r>
              <a:rPr lang="fi-FI" i="1" dirty="0"/>
              <a:t>(uhrin olleen osallisena)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667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 want </a:t>
            </a:r>
            <a:r>
              <a:rPr lang="en-US" b="1" dirty="0"/>
              <a:t>you to listen </a:t>
            </a:r>
            <a:r>
              <a:rPr lang="en-US" dirty="0"/>
              <a:t>carefully. </a:t>
            </a:r>
            <a:r>
              <a:rPr lang="en-US" i="1" dirty="0"/>
              <a:t>(</a:t>
            </a:r>
            <a:r>
              <a:rPr lang="en-US" i="1" dirty="0" err="1"/>
              <a:t>sinun</a:t>
            </a:r>
            <a:r>
              <a:rPr lang="en-US" i="1" dirty="0"/>
              <a:t> </a:t>
            </a:r>
            <a:r>
              <a:rPr lang="en-US" i="1" dirty="0" err="1"/>
              <a:t>kuuntelevan</a:t>
            </a:r>
            <a:r>
              <a:rPr lang="en-US" i="1" dirty="0"/>
              <a:t> </a:t>
            </a:r>
            <a:r>
              <a:rPr lang="en-US" i="1" dirty="0" err="1"/>
              <a:t>huolellisesti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2. I want </a:t>
            </a:r>
            <a:r>
              <a:rPr lang="en-US" dirty="0" smtClean="0"/>
              <a:t> *** </a:t>
            </a:r>
            <a:r>
              <a:rPr lang="en-US" dirty="0" smtClean="0"/>
              <a:t>until </a:t>
            </a:r>
            <a:r>
              <a:rPr lang="en-US" dirty="0"/>
              <a:t>I say so. </a:t>
            </a:r>
            <a:r>
              <a:rPr lang="en-US" i="1" dirty="0"/>
              <a:t>(</a:t>
            </a:r>
            <a:r>
              <a:rPr lang="en-US" i="1" dirty="0" err="1"/>
              <a:t>ettet</a:t>
            </a:r>
            <a:r>
              <a:rPr lang="en-US" i="1" dirty="0"/>
              <a:t> </a:t>
            </a:r>
            <a:r>
              <a:rPr lang="en-US" i="1" dirty="0" err="1"/>
              <a:t>koske</a:t>
            </a:r>
            <a:r>
              <a:rPr lang="en-US" i="1" dirty="0"/>
              <a:t> </a:t>
            </a:r>
            <a:r>
              <a:rPr lang="en-US" i="1" dirty="0" err="1"/>
              <a:t>mihinkään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3. I wouldn’t advise </a:t>
            </a:r>
            <a:r>
              <a:rPr lang="en-US" dirty="0" smtClean="0"/>
              <a:t> *** </a:t>
            </a:r>
            <a:r>
              <a:rPr lang="en-US" dirty="0" smtClean="0"/>
              <a:t>the </a:t>
            </a:r>
            <a:r>
              <a:rPr lang="en-US" dirty="0"/>
              <a:t>room.</a:t>
            </a:r>
            <a:r>
              <a:rPr lang="en-US" i="1" dirty="0"/>
              <a:t> (</a:t>
            </a:r>
            <a:r>
              <a:rPr lang="en-US" i="1" dirty="0" err="1"/>
              <a:t>kenenkään</a:t>
            </a:r>
            <a:r>
              <a:rPr lang="en-US" i="1" dirty="0"/>
              <a:t> </a:t>
            </a:r>
            <a:r>
              <a:rPr lang="en-US" i="1" dirty="0" err="1"/>
              <a:t>lähtevän</a:t>
            </a:r>
            <a:r>
              <a:rPr lang="en-US" i="1" dirty="0"/>
              <a:t> </a:t>
            </a:r>
            <a:r>
              <a:rPr lang="en-US" i="1" dirty="0" err="1"/>
              <a:t>huoneesta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67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 want </a:t>
            </a:r>
            <a:r>
              <a:rPr lang="en-US" b="1" dirty="0"/>
              <a:t>you to listen </a:t>
            </a:r>
            <a:r>
              <a:rPr lang="en-US" dirty="0"/>
              <a:t>carefully. </a:t>
            </a:r>
            <a:r>
              <a:rPr lang="en-US" i="1" dirty="0"/>
              <a:t>(</a:t>
            </a:r>
            <a:r>
              <a:rPr lang="en-US" i="1" dirty="0" err="1"/>
              <a:t>sinun</a:t>
            </a:r>
            <a:r>
              <a:rPr lang="en-US" i="1" dirty="0"/>
              <a:t> </a:t>
            </a:r>
            <a:r>
              <a:rPr lang="en-US" i="1" dirty="0" err="1"/>
              <a:t>kuuntelevan</a:t>
            </a:r>
            <a:r>
              <a:rPr lang="en-US" i="1" dirty="0"/>
              <a:t> </a:t>
            </a:r>
            <a:r>
              <a:rPr lang="en-US" i="1" dirty="0" err="1"/>
              <a:t>huolellisesti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2. I want </a:t>
            </a:r>
            <a:r>
              <a:rPr lang="en-US" b="1" dirty="0"/>
              <a:t>you not to touch anything </a:t>
            </a:r>
            <a:r>
              <a:rPr lang="en-US" dirty="0"/>
              <a:t>until I say so. </a:t>
            </a:r>
            <a:r>
              <a:rPr lang="en-US" i="1" dirty="0"/>
              <a:t>(</a:t>
            </a:r>
            <a:r>
              <a:rPr lang="en-US" i="1" dirty="0" err="1"/>
              <a:t>ettet</a:t>
            </a:r>
            <a:r>
              <a:rPr lang="en-US" i="1" dirty="0"/>
              <a:t> </a:t>
            </a:r>
            <a:r>
              <a:rPr lang="en-US" i="1" dirty="0" err="1"/>
              <a:t>koske</a:t>
            </a:r>
            <a:r>
              <a:rPr lang="en-US" i="1" dirty="0"/>
              <a:t> </a:t>
            </a:r>
            <a:r>
              <a:rPr lang="en-US" i="1" dirty="0" err="1"/>
              <a:t>mihinkään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3. I wouldn’t advise </a:t>
            </a:r>
            <a:r>
              <a:rPr lang="en-US" dirty="0" smtClean="0"/>
              <a:t> *** </a:t>
            </a:r>
            <a:r>
              <a:rPr lang="en-US" dirty="0" smtClean="0"/>
              <a:t>the </a:t>
            </a:r>
            <a:r>
              <a:rPr lang="en-US" dirty="0"/>
              <a:t>room.</a:t>
            </a:r>
            <a:r>
              <a:rPr lang="en-US" i="1" dirty="0"/>
              <a:t> (</a:t>
            </a:r>
            <a:r>
              <a:rPr lang="en-US" i="1" dirty="0" err="1"/>
              <a:t>kenenkään</a:t>
            </a:r>
            <a:r>
              <a:rPr lang="en-US" i="1" dirty="0"/>
              <a:t> </a:t>
            </a:r>
            <a:r>
              <a:rPr lang="en-US" i="1" dirty="0" err="1"/>
              <a:t>lähtevän</a:t>
            </a:r>
            <a:r>
              <a:rPr lang="en-US" i="1" dirty="0"/>
              <a:t> </a:t>
            </a:r>
            <a:r>
              <a:rPr lang="en-US" i="1" dirty="0" err="1"/>
              <a:t>huoneesta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67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I want you to listen carefully. </a:t>
            </a:r>
            <a:r>
              <a:rPr lang="en-US" i="1" dirty="0"/>
              <a:t>(</a:t>
            </a:r>
            <a:r>
              <a:rPr lang="en-US" i="1" dirty="0" err="1"/>
              <a:t>sinun</a:t>
            </a:r>
            <a:r>
              <a:rPr lang="en-US" i="1" dirty="0"/>
              <a:t> </a:t>
            </a:r>
            <a:r>
              <a:rPr lang="en-US" i="1" dirty="0" err="1"/>
              <a:t>kuuntelevan</a:t>
            </a:r>
            <a:r>
              <a:rPr lang="en-US" i="1" dirty="0"/>
              <a:t> </a:t>
            </a:r>
            <a:r>
              <a:rPr lang="en-US" i="1" dirty="0" err="1"/>
              <a:t>huolellisesti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2. I want you not to touch anything until I say so. </a:t>
            </a:r>
            <a:r>
              <a:rPr lang="en-US" i="1" dirty="0"/>
              <a:t>(</a:t>
            </a:r>
            <a:r>
              <a:rPr lang="en-US" i="1" dirty="0" err="1"/>
              <a:t>ettet</a:t>
            </a:r>
            <a:r>
              <a:rPr lang="en-US" i="1" dirty="0"/>
              <a:t> </a:t>
            </a:r>
            <a:r>
              <a:rPr lang="en-US" i="1" dirty="0" err="1"/>
              <a:t>koske</a:t>
            </a:r>
            <a:r>
              <a:rPr lang="en-US" i="1" dirty="0"/>
              <a:t> </a:t>
            </a:r>
            <a:r>
              <a:rPr lang="en-US" i="1" dirty="0" err="1"/>
              <a:t>mihinkään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3. I wouldn’t advise </a:t>
            </a:r>
            <a:r>
              <a:rPr lang="en-US" b="1" dirty="0"/>
              <a:t>anyone to leave </a:t>
            </a:r>
            <a:r>
              <a:rPr lang="en-US" dirty="0"/>
              <a:t>the room.</a:t>
            </a:r>
            <a:r>
              <a:rPr lang="en-US" i="1" dirty="0"/>
              <a:t> (</a:t>
            </a:r>
            <a:r>
              <a:rPr lang="en-US" i="1" dirty="0" err="1"/>
              <a:t>kenenkään</a:t>
            </a:r>
            <a:r>
              <a:rPr lang="en-US" i="1" dirty="0"/>
              <a:t> </a:t>
            </a:r>
            <a:r>
              <a:rPr lang="en-US" i="1" dirty="0" err="1"/>
              <a:t>lähtevän</a:t>
            </a:r>
            <a:r>
              <a:rPr lang="en-US" i="1" dirty="0"/>
              <a:t> </a:t>
            </a:r>
            <a:r>
              <a:rPr lang="en-US" i="1" dirty="0" err="1"/>
              <a:t>huoneesta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674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The detective will ask </a:t>
            </a:r>
            <a:r>
              <a:rPr lang="en-US" b="1" dirty="0" smtClean="0"/>
              <a:t>*** </a:t>
            </a:r>
            <a:r>
              <a:rPr lang="en-US" dirty="0"/>
              <a:t>the events of the evening. </a:t>
            </a:r>
            <a:r>
              <a:rPr lang="en-US" i="1" dirty="0"/>
              <a:t>(</a:t>
            </a:r>
            <a:r>
              <a:rPr lang="en-US" i="1" dirty="0" err="1"/>
              <a:t>todistajien</a:t>
            </a:r>
            <a:r>
              <a:rPr lang="en-US" i="1" dirty="0"/>
              <a:t> </a:t>
            </a:r>
            <a:r>
              <a:rPr lang="en-US" i="1" dirty="0" err="1" smtClean="0"/>
              <a:t>kertovan</a:t>
            </a:r>
            <a:r>
              <a:rPr lang="fi-FI" dirty="0" smtClean="0"/>
              <a:t> </a:t>
            </a:r>
            <a:r>
              <a:rPr lang="en-US" i="1" dirty="0" err="1" smtClean="0"/>
              <a:t>uudelleen</a:t>
            </a:r>
            <a:r>
              <a:rPr lang="en-US" i="1" dirty="0" smtClean="0"/>
              <a:t> </a:t>
            </a:r>
            <a:r>
              <a:rPr lang="en-US" i="1" dirty="0" err="1"/>
              <a:t>tapahtumat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5. The police in charge allowed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</a:t>
            </a:r>
            <a:r>
              <a:rPr lang="en-US" i="1" dirty="0" err="1"/>
              <a:t>meidän</a:t>
            </a:r>
            <a:r>
              <a:rPr lang="en-US" i="1" dirty="0"/>
              <a:t> </a:t>
            </a:r>
            <a:r>
              <a:rPr lang="en-US" i="1" dirty="0" err="1"/>
              <a:t>soittaa</a:t>
            </a:r>
            <a:r>
              <a:rPr lang="en-US" i="1" dirty="0"/>
              <a:t> </a:t>
            </a:r>
            <a:r>
              <a:rPr lang="en-US" i="1" dirty="0" err="1"/>
              <a:t>ystävillemme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6. The sergeant ordered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DNA sample. </a:t>
            </a:r>
            <a:r>
              <a:rPr lang="en-US" i="1" dirty="0"/>
              <a:t>(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epäiltyjä</a:t>
            </a:r>
            <a:r>
              <a:rPr lang="en-US" i="1" dirty="0"/>
              <a:t> </a:t>
            </a:r>
            <a:r>
              <a:rPr lang="en-US" i="1" dirty="0" err="1"/>
              <a:t>antamaan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871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The detective will ask </a:t>
            </a:r>
            <a:r>
              <a:rPr lang="en-US" b="1" dirty="0"/>
              <a:t>the witnesses to retell </a:t>
            </a:r>
            <a:r>
              <a:rPr lang="en-US" dirty="0"/>
              <a:t>the events of the evening. </a:t>
            </a:r>
            <a:r>
              <a:rPr lang="en-US" i="1" dirty="0"/>
              <a:t>(</a:t>
            </a:r>
            <a:r>
              <a:rPr lang="en-US" i="1" dirty="0" err="1"/>
              <a:t>todistajien</a:t>
            </a:r>
            <a:r>
              <a:rPr lang="en-US" i="1" dirty="0"/>
              <a:t> </a:t>
            </a:r>
            <a:r>
              <a:rPr lang="en-US" i="1" dirty="0" err="1" smtClean="0"/>
              <a:t>kertovan</a:t>
            </a:r>
            <a:r>
              <a:rPr lang="fi-FI" dirty="0" smtClean="0"/>
              <a:t> </a:t>
            </a:r>
            <a:r>
              <a:rPr lang="en-US" i="1" dirty="0" err="1" smtClean="0"/>
              <a:t>uudelleen</a:t>
            </a:r>
            <a:r>
              <a:rPr lang="en-US" i="1" dirty="0" smtClean="0"/>
              <a:t> </a:t>
            </a:r>
            <a:r>
              <a:rPr lang="en-US" i="1" dirty="0" err="1"/>
              <a:t>tapahtumat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5. The police in charge allowed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. </a:t>
            </a:r>
            <a:r>
              <a:rPr lang="en-US" i="1" dirty="0"/>
              <a:t>(</a:t>
            </a:r>
            <a:r>
              <a:rPr lang="en-US" i="1" dirty="0" err="1"/>
              <a:t>meidän</a:t>
            </a:r>
            <a:r>
              <a:rPr lang="en-US" i="1" dirty="0"/>
              <a:t> </a:t>
            </a:r>
            <a:r>
              <a:rPr lang="en-US" i="1" dirty="0" err="1"/>
              <a:t>soittaa</a:t>
            </a:r>
            <a:r>
              <a:rPr lang="en-US" i="1" dirty="0"/>
              <a:t> </a:t>
            </a:r>
            <a:r>
              <a:rPr lang="en-US" i="1" dirty="0" err="1"/>
              <a:t>ystävillemme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6. The sergeant ordered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DNA sample. </a:t>
            </a:r>
            <a:r>
              <a:rPr lang="en-US" i="1" dirty="0"/>
              <a:t>(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epäiltyjä</a:t>
            </a:r>
            <a:r>
              <a:rPr lang="en-US" i="1" dirty="0"/>
              <a:t> </a:t>
            </a:r>
            <a:r>
              <a:rPr lang="en-US" i="1" dirty="0" err="1"/>
              <a:t>antamaan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51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The detective will ask </a:t>
            </a:r>
            <a:r>
              <a:rPr lang="en-US" b="1" dirty="0"/>
              <a:t>the witnesses to retell </a:t>
            </a:r>
            <a:r>
              <a:rPr lang="en-US" dirty="0"/>
              <a:t>the events of the evening. </a:t>
            </a:r>
            <a:r>
              <a:rPr lang="en-US" i="1" dirty="0"/>
              <a:t>(</a:t>
            </a:r>
            <a:r>
              <a:rPr lang="en-US" i="1" dirty="0" err="1"/>
              <a:t>todistajien</a:t>
            </a:r>
            <a:r>
              <a:rPr lang="en-US" i="1" dirty="0"/>
              <a:t> </a:t>
            </a:r>
            <a:r>
              <a:rPr lang="en-US" i="1" dirty="0" err="1" smtClean="0"/>
              <a:t>kertovan</a:t>
            </a:r>
            <a:r>
              <a:rPr lang="fi-FI" dirty="0" smtClean="0"/>
              <a:t> </a:t>
            </a:r>
            <a:r>
              <a:rPr lang="en-US" i="1" dirty="0" err="1" smtClean="0"/>
              <a:t>uudelleen</a:t>
            </a:r>
            <a:r>
              <a:rPr lang="en-US" i="1" dirty="0" smtClean="0"/>
              <a:t> </a:t>
            </a:r>
            <a:r>
              <a:rPr lang="en-US" i="1" dirty="0" err="1"/>
              <a:t>tapahtumat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5. The police in charge allowed </a:t>
            </a:r>
            <a:r>
              <a:rPr lang="en-US" b="1" dirty="0"/>
              <a:t>us to call our friends</a:t>
            </a:r>
            <a:r>
              <a:rPr lang="en-US" dirty="0"/>
              <a:t>. </a:t>
            </a:r>
            <a:r>
              <a:rPr lang="en-US" i="1" dirty="0"/>
              <a:t>(</a:t>
            </a:r>
            <a:r>
              <a:rPr lang="en-US" i="1" dirty="0" err="1"/>
              <a:t>meidän</a:t>
            </a:r>
            <a:r>
              <a:rPr lang="en-US" i="1" dirty="0"/>
              <a:t> </a:t>
            </a:r>
            <a:r>
              <a:rPr lang="en-US" i="1" dirty="0" err="1"/>
              <a:t>soittaa</a:t>
            </a:r>
            <a:r>
              <a:rPr lang="en-US" i="1" dirty="0"/>
              <a:t> </a:t>
            </a:r>
            <a:r>
              <a:rPr lang="en-US" i="1" dirty="0" err="1"/>
              <a:t>ystävillemme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6. The sergeant ordered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a </a:t>
            </a:r>
            <a:r>
              <a:rPr lang="en-US" dirty="0"/>
              <a:t>DNA sample. </a:t>
            </a:r>
            <a:r>
              <a:rPr lang="en-US" i="1" dirty="0"/>
              <a:t>(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epäiltyjä</a:t>
            </a:r>
            <a:r>
              <a:rPr lang="en-US" i="1" dirty="0"/>
              <a:t> </a:t>
            </a:r>
            <a:r>
              <a:rPr lang="en-US" i="1" dirty="0" err="1"/>
              <a:t>antamaan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51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IN5 Tukipaketti Ex 8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4. The detective will ask </a:t>
            </a:r>
            <a:r>
              <a:rPr lang="en-US" b="1" dirty="0"/>
              <a:t>the witnesses to retell </a:t>
            </a:r>
            <a:r>
              <a:rPr lang="en-US" dirty="0"/>
              <a:t>the events of the evening. </a:t>
            </a:r>
            <a:r>
              <a:rPr lang="en-US" i="1" dirty="0"/>
              <a:t>(</a:t>
            </a:r>
            <a:r>
              <a:rPr lang="en-US" i="1" dirty="0" err="1"/>
              <a:t>todistajien</a:t>
            </a:r>
            <a:r>
              <a:rPr lang="en-US" i="1" dirty="0"/>
              <a:t> </a:t>
            </a:r>
            <a:r>
              <a:rPr lang="en-US" i="1" dirty="0" err="1" smtClean="0"/>
              <a:t>kertovan</a:t>
            </a:r>
            <a:r>
              <a:rPr lang="fi-FI" dirty="0" smtClean="0"/>
              <a:t> </a:t>
            </a:r>
            <a:r>
              <a:rPr lang="en-US" i="1" dirty="0" err="1" smtClean="0"/>
              <a:t>uudelleen</a:t>
            </a:r>
            <a:r>
              <a:rPr lang="en-US" i="1" dirty="0" smtClean="0"/>
              <a:t> </a:t>
            </a:r>
            <a:r>
              <a:rPr lang="en-US" i="1" dirty="0" err="1"/>
              <a:t>tapahtumat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5. The police in charge allowed </a:t>
            </a:r>
            <a:r>
              <a:rPr lang="en-US" b="1" dirty="0"/>
              <a:t>us to call our friends</a:t>
            </a:r>
            <a:r>
              <a:rPr lang="en-US" dirty="0"/>
              <a:t>. </a:t>
            </a:r>
            <a:r>
              <a:rPr lang="en-US" i="1" dirty="0"/>
              <a:t>(</a:t>
            </a:r>
            <a:r>
              <a:rPr lang="en-US" i="1" dirty="0" err="1"/>
              <a:t>meidän</a:t>
            </a:r>
            <a:r>
              <a:rPr lang="en-US" i="1" dirty="0"/>
              <a:t> </a:t>
            </a:r>
            <a:r>
              <a:rPr lang="en-US" i="1" dirty="0" err="1"/>
              <a:t>soittaa</a:t>
            </a:r>
            <a:r>
              <a:rPr lang="en-US" i="1" dirty="0"/>
              <a:t> </a:t>
            </a:r>
            <a:r>
              <a:rPr lang="en-US" i="1" dirty="0" err="1"/>
              <a:t>ystävillemme</a:t>
            </a:r>
            <a:r>
              <a:rPr lang="en-US" i="1" dirty="0"/>
              <a:t>)</a:t>
            </a:r>
            <a:endParaRPr lang="fi-FI" dirty="0"/>
          </a:p>
          <a:p>
            <a:r>
              <a:rPr lang="en-US" dirty="0"/>
              <a:t>6. The sergeant ordered </a:t>
            </a:r>
            <a:r>
              <a:rPr lang="en-US" b="1" dirty="0"/>
              <a:t>all suspects to give </a:t>
            </a:r>
            <a:r>
              <a:rPr lang="en-US" dirty="0"/>
              <a:t>a DNA sample. </a:t>
            </a:r>
            <a:r>
              <a:rPr lang="en-US" i="1" dirty="0"/>
              <a:t>(</a:t>
            </a:r>
            <a:r>
              <a:rPr lang="en-US" i="1" dirty="0" err="1"/>
              <a:t>kaikkia</a:t>
            </a:r>
            <a:r>
              <a:rPr lang="en-US" i="1" dirty="0"/>
              <a:t> </a:t>
            </a:r>
            <a:r>
              <a:rPr lang="en-US" i="1" dirty="0" err="1"/>
              <a:t>epäiltyjä</a:t>
            </a:r>
            <a:r>
              <a:rPr lang="en-US" i="1" dirty="0"/>
              <a:t> </a:t>
            </a:r>
            <a:r>
              <a:rPr lang="en-US" i="1" dirty="0" err="1"/>
              <a:t>antamaan</a:t>
            </a:r>
            <a:r>
              <a:rPr lang="en-US" i="1" dirty="0"/>
              <a:t>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8516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</TotalTime>
  <Words>1025</Words>
  <Application>Microsoft Office PowerPoint</Application>
  <PresentationFormat>Näytössä katseltava diaesitys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1" baseType="lpstr">
      <vt:lpstr>Koristeellinen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  <vt:lpstr>IN5 Tukipaketti Ex 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Ex 8</dc:title>
  <dc:creator>Maxx</dc:creator>
  <cp:lastModifiedBy>Maxx</cp:lastModifiedBy>
  <cp:revision>3</cp:revision>
  <dcterms:created xsi:type="dcterms:W3CDTF">2020-12-14T13:25:11Z</dcterms:created>
  <dcterms:modified xsi:type="dcterms:W3CDTF">2020-12-14T13:39:32Z</dcterms:modified>
</cp:coreProperties>
</file>