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75" r:id="rId5"/>
    <p:sldId id="276" r:id="rId6"/>
    <p:sldId id="259" r:id="rId7"/>
    <p:sldId id="279" r:id="rId8"/>
    <p:sldId id="277" r:id="rId9"/>
    <p:sldId id="260" r:id="rId10"/>
    <p:sldId id="280" r:id="rId11"/>
    <p:sldId id="281" r:id="rId12"/>
    <p:sldId id="261" r:id="rId13"/>
    <p:sldId id="262" r:id="rId14"/>
    <p:sldId id="284" r:id="rId15"/>
    <p:sldId id="282" r:id="rId16"/>
    <p:sldId id="283" r:id="rId17"/>
    <p:sldId id="263" r:id="rId18"/>
    <p:sldId id="285" r:id="rId19"/>
    <p:sldId id="286" r:id="rId20"/>
    <p:sldId id="264" r:id="rId21"/>
    <p:sldId id="287" r:id="rId22"/>
    <p:sldId id="288" r:id="rId23"/>
    <p:sldId id="265" r:id="rId24"/>
    <p:sldId id="266" r:id="rId25"/>
    <p:sldId id="289" r:id="rId26"/>
    <p:sldId id="290" r:id="rId27"/>
    <p:sldId id="267" r:id="rId28"/>
    <p:sldId id="291" r:id="rId29"/>
    <p:sldId id="292" r:id="rId30"/>
    <p:sldId id="268" r:id="rId31"/>
    <p:sldId id="293" r:id="rId32"/>
    <p:sldId id="294" r:id="rId3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4589E0-25F6-487E-9522-620F0073C751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16DF27-FFCC-42EF-9800-369B555BF26A}" type="slidenum">
              <a:rPr lang="fi-FI" smtClean="0"/>
              <a:t>‹#›</a:t>
            </a:fld>
            <a:endParaRPr lang="fi-FI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89E0-25F6-487E-9522-620F0073C751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6DF27-FFCC-42EF-9800-369B555BF26A}" type="slidenum">
              <a:rPr lang="fi-FI" smtClean="0"/>
              <a:t>‹#›</a:t>
            </a:fld>
            <a:endParaRPr lang="fi-FI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89E0-25F6-487E-9522-620F0073C751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6DF27-FFCC-42EF-9800-369B555BF26A}" type="slidenum">
              <a:rPr lang="fi-FI" smtClean="0"/>
              <a:t>‹#›</a:t>
            </a:fld>
            <a:endParaRPr lang="fi-FI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89E0-25F6-487E-9522-620F0073C751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6DF27-FFCC-42EF-9800-369B555BF26A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89E0-25F6-487E-9522-620F0073C751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6DF27-FFCC-42EF-9800-369B555BF26A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89E0-25F6-487E-9522-620F0073C751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6DF27-FFCC-42EF-9800-369B555BF26A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89E0-25F6-487E-9522-620F0073C751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6DF27-FFCC-42EF-9800-369B555BF26A}" type="slidenum">
              <a:rPr lang="fi-FI" smtClean="0"/>
              <a:t>‹#›</a:t>
            </a:fld>
            <a:endParaRPr lang="fi-FI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89E0-25F6-487E-9522-620F0073C751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6DF27-FFCC-42EF-9800-369B555BF26A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89E0-25F6-487E-9522-620F0073C751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6DF27-FFCC-42EF-9800-369B555BF26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89E0-25F6-487E-9522-620F0073C751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6DF27-FFCC-42EF-9800-369B555BF26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589E0-25F6-487E-9522-620F0073C751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6DF27-FFCC-42EF-9800-369B555BF26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44589E0-25F6-487E-9522-620F0073C751}" type="datetimeFigureOut">
              <a:rPr lang="fi-FI" smtClean="0"/>
              <a:t>15.12.2020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E16DF27-FFCC-42EF-9800-369B555BF26A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10. Täydennä kaikkiin lauseisiin jokin annetun verbin </a:t>
            </a:r>
            <a:r>
              <a:rPr lang="fi-FI" b="1" i="1" dirty="0" err="1"/>
              <a:t>ing</a:t>
            </a:r>
            <a:r>
              <a:rPr lang="fi-FI" b="1" dirty="0" err="1"/>
              <a:t>-muodoista</a:t>
            </a:r>
            <a:r>
              <a:rPr lang="fi-FI" b="1" dirty="0"/>
              <a:t> kielteisenä tai myönteisenä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238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5. </a:t>
            </a:r>
            <a:r>
              <a:rPr lang="en-US" b="1" dirty="0"/>
              <a:t>Not having heard</a:t>
            </a:r>
            <a:r>
              <a:rPr lang="en-US" dirty="0"/>
              <a:t> the professor before, I didn’t know he was such a good speaker.</a:t>
            </a:r>
            <a:endParaRPr lang="fi-FI" dirty="0"/>
          </a:p>
          <a:p>
            <a:r>
              <a:rPr lang="en-US" dirty="0"/>
              <a:t>6.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what </a:t>
            </a:r>
            <a:r>
              <a:rPr lang="en-US" dirty="0"/>
              <a:t>the critics said because of all the noise in the room I don’t know if </a:t>
            </a:r>
            <a:r>
              <a:rPr lang="en-US" dirty="0" smtClean="0"/>
              <a:t>they</a:t>
            </a:r>
            <a:r>
              <a:rPr lang="fi-FI" dirty="0" smtClean="0"/>
              <a:t> </a:t>
            </a:r>
            <a:r>
              <a:rPr lang="en-US" dirty="0" smtClean="0"/>
              <a:t>objected </a:t>
            </a:r>
            <a:r>
              <a:rPr lang="en-US" dirty="0"/>
              <a:t>to the theory.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819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5. </a:t>
            </a:r>
            <a:r>
              <a:rPr lang="en-US" b="1" dirty="0"/>
              <a:t>Not having heard</a:t>
            </a:r>
            <a:r>
              <a:rPr lang="en-US" dirty="0"/>
              <a:t> the professor before, I didn’t know he was such a good speaker.</a:t>
            </a:r>
            <a:endParaRPr lang="fi-FI" dirty="0"/>
          </a:p>
          <a:p>
            <a:r>
              <a:rPr lang="en-US" dirty="0"/>
              <a:t>6. </a:t>
            </a:r>
            <a:r>
              <a:rPr lang="en-US" b="1" dirty="0"/>
              <a:t>Not hearing / Not having heard</a:t>
            </a:r>
            <a:r>
              <a:rPr lang="en-US" dirty="0"/>
              <a:t> what the critics said because of all the noise in the room I don’t know if </a:t>
            </a:r>
            <a:r>
              <a:rPr lang="en-US" dirty="0" smtClean="0"/>
              <a:t>they</a:t>
            </a:r>
            <a:r>
              <a:rPr lang="fi-FI" dirty="0" smtClean="0"/>
              <a:t> </a:t>
            </a:r>
            <a:r>
              <a:rPr lang="en-US" dirty="0" smtClean="0"/>
              <a:t>objected </a:t>
            </a:r>
            <a:r>
              <a:rPr lang="en-US" dirty="0"/>
              <a:t>to the theory.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819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Study – </a:t>
            </a:r>
            <a:endParaRPr lang="en-US" b="1" i="1" dirty="0" smtClean="0"/>
          </a:p>
          <a:p>
            <a:r>
              <a:rPr lang="en-US" b="1" i="1" dirty="0" smtClean="0"/>
              <a:t>Studying</a:t>
            </a:r>
          </a:p>
          <a:p>
            <a:r>
              <a:rPr lang="en-US" b="1" i="1" dirty="0" smtClean="0"/>
              <a:t>having studied</a:t>
            </a:r>
          </a:p>
          <a:p>
            <a:r>
              <a:rPr lang="en-US" b="1" i="1" dirty="0" smtClean="0"/>
              <a:t>being studied</a:t>
            </a:r>
          </a:p>
          <a:p>
            <a:r>
              <a:rPr lang="en-US" b="1" i="1" dirty="0" smtClean="0"/>
              <a:t>having </a:t>
            </a:r>
            <a:r>
              <a:rPr lang="en-US" b="1" i="1" dirty="0"/>
              <a:t>been </a:t>
            </a:r>
            <a:r>
              <a:rPr lang="en-US" b="1" i="1" dirty="0" smtClean="0"/>
              <a:t>studied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871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</a:t>
            </a:r>
            <a:r>
              <a:rPr lang="en-US" b="1" dirty="0" smtClean="0"/>
              <a:t>*** </a:t>
            </a:r>
            <a:r>
              <a:rPr lang="en-US" dirty="0" smtClean="0"/>
              <a:t>well </a:t>
            </a:r>
            <a:r>
              <a:rPr lang="en-US" dirty="0"/>
              <a:t>enough for the test we had, I will probably fail this time.</a:t>
            </a:r>
            <a:endParaRPr lang="fi-FI" dirty="0"/>
          </a:p>
          <a:p>
            <a:r>
              <a:rPr lang="en-US" dirty="0"/>
              <a:t>8. Is the silk worm an insect worth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?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871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</a:t>
            </a:r>
            <a:r>
              <a:rPr lang="en-US" b="1" dirty="0" smtClean="0"/>
              <a:t>Not having studied</a:t>
            </a:r>
            <a:r>
              <a:rPr lang="en-US" dirty="0" smtClean="0"/>
              <a:t> well </a:t>
            </a:r>
            <a:r>
              <a:rPr lang="en-US" dirty="0"/>
              <a:t>enough for the test we had, I will probably fail this time.</a:t>
            </a:r>
            <a:endParaRPr lang="fi-FI" dirty="0"/>
          </a:p>
          <a:p>
            <a:r>
              <a:rPr lang="en-US" dirty="0"/>
              <a:t>8. Is the silk worm an insect worth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?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02209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</a:t>
            </a:r>
            <a:r>
              <a:rPr lang="en-US" b="1" dirty="0" smtClean="0"/>
              <a:t>Not having studied</a:t>
            </a:r>
            <a:r>
              <a:rPr lang="en-US" dirty="0" smtClean="0"/>
              <a:t> well </a:t>
            </a:r>
            <a:r>
              <a:rPr lang="en-US" dirty="0"/>
              <a:t>enough for the test we had, I will probably fail this time.</a:t>
            </a:r>
            <a:endParaRPr lang="fi-FI" dirty="0"/>
          </a:p>
          <a:p>
            <a:r>
              <a:rPr lang="en-US" dirty="0"/>
              <a:t>8. Is the silk worm an insect worth </a:t>
            </a:r>
            <a:r>
              <a:rPr lang="en-US" b="1" dirty="0" smtClean="0"/>
              <a:t>studying / being studied</a:t>
            </a:r>
            <a:r>
              <a:rPr lang="en-US" dirty="0" smtClean="0"/>
              <a:t> ?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02209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</a:t>
            </a:r>
            <a:r>
              <a:rPr lang="en-US" b="1" dirty="0" smtClean="0"/>
              <a:t>Not having studied</a:t>
            </a:r>
            <a:r>
              <a:rPr lang="en-US" dirty="0" smtClean="0"/>
              <a:t> well </a:t>
            </a:r>
            <a:r>
              <a:rPr lang="en-US" dirty="0"/>
              <a:t>enough for the test we had, I will probably fail this time.</a:t>
            </a:r>
            <a:endParaRPr lang="fi-FI" dirty="0"/>
          </a:p>
          <a:p>
            <a:r>
              <a:rPr lang="en-US" dirty="0"/>
              <a:t>8. Is the silk worm an insect worth </a:t>
            </a:r>
            <a:r>
              <a:rPr lang="en-US" b="1" dirty="0" smtClean="0"/>
              <a:t>studying / being studied</a:t>
            </a:r>
            <a:r>
              <a:rPr lang="en-US" dirty="0" smtClean="0"/>
              <a:t> ?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02209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9. Do not try to come up with other tasks just to avoid </a:t>
            </a:r>
            <a:r>
              <a:rPr lang="en-US" b="1" dirty="0" smtClean="0"/>
              <a:t>*** </a:t>
            </a:r>
            <a:r>
              <a:rPr lang="en-US" dirty="0" smtClean="0"/>
              <a:t>!</a:t>
            </a:r>
            <a:endParaRPr lang="fi-FI" dirty="0"/>
          </a:p>
          <a:p>
            <a:r>
              <a:rPr lang="en-US" dirty="0"/>
              <a:t>10.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for </a:t>
            </a:r>
            <a:r>
              <a:rPr lang="en-US" dirty="0"/>
              <a:t>an exam, he forgot his football practice.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87194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9. Do not try to come up with other tasks just to avoid </a:t>
            </a:r>
            <a:r>
              <a:rPr lang="en-US" b="1" dirty="0"/>
              <a:t>studying</a:t>
            </a:r>
            <a:r>
              <a:rPr lang="en-US" dirty="0"/>
              <a:t> !</a:t>
            </a:r>
            <a:endParaRPr lang="fi-FI" dirty="0"/>
          </a:p>
          <a:p>
            <a:r>
              <a:rPr lang="en-US" dirty="0"/>
              <a:t>10.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for </a:t>
            </a:r>
            <a:r>
              <a:rPr lang="en-US" dirty="0"/>
              <a:t>an exam, he forgot his football practice.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40398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9. Do not try to come up with other tasks just to avoid </a:t>
            </a:r>
            <a:r>
              <a:rPr lang="en-US" b="1" dirty="0"/>
              <a:t>studying</a:t>
            </a:r>
            <a:r>
              <a:rPr lang="en-US" dirty="0"/>
              <a:t> !</a:t>
            </a:r>
            <a:endParaRPr lang="fi-FI" dirty="0"/>
          </a:p>
          <a:p>
            <a:r>
              <a:rPr lang="en-US" dirty="0"/>
              <a:t>10. </a:t>
            </a:r>
            <a:r>
              <a:rPr lang="en-US" b="1" dirty="0"/>
              <a:t>Studying / Having studied</a:t>
            </a:r>
            <a:r>
              <a:rPr lang="en-US" dirty="0"/>
              <a:t> for an exam, he forgot his football practice.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4039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Hear – </a:t>
            </a:r>
            <a:endParaRPr lang="en-US" b="1" i="1" dirty="0" smtClean="0"/>
          </a:p>
          <a:p>
            <a:r>
              <a:rPr lang="en-US" b="1" i="1" dirty="0" smtClean="0"/>
              <a:t>Hearing</a:t>
            </a:r>
          </a:p>
          <a:p>
            <a:r>
              <a:rPr lang="en-US" b="1" i="1" dirty="0" smtClean="0"/>
              <a:t>having heard</a:t>
            </a:r>
          </a:p>
          <a:p>
            <a:r>
              <a:rPr lang="en-US" b="1" i="1" dirty="0" smtClean="0"/>
              <a:t>being heard</a:t>
            </a:r>
          </a:p>
          <a:p>
            <a:r>
              <a:rPr lang="en-US" b="1" i="1" dirty="0" smtClean="0"/>
              <a:t>having </a:t>
            </a:r>
            <a:r>
              <a:rPr lang="en-US" b="1" i="1" dirty="0"/>
              <a:t>been </a:t>
            </a:r>
            <a:r>
              <a:rPr lang="en-US" b="1" i="1" dirty="0" smtClean="0"/>
              <a:t>heard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7587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11. </a:t>
            </a:r>
            <a:r>
              <a:rPr lang="en-US" b="1" dirty="0" smtClean="0"/>
              <a:t>*** 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systematically</a:t>
            </a:r>
            <a:r>
              <a:rPr lang="en-US" dirty="0"/>
              <a:t>, the results of the experiment were not conclusive.</a:t>
            </a:r>
            <a:endParaRPr lang="fi-FI" dirty="0"/>
          </a:p>
          <a:p>
            <a:r>
              <a:rPr lang="en-US" dirty="0"/>
              <a:t>12. A groundbreaking study is taking place at the Medical Faculty. Two new drugs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to </a:t>
            </a:r>
            <a:r>
              <a:rPr lang="en-US" dirty="0" smtClean="0"/>
              <a:t>see</a:t>
            </a:r>
            <a:r>
              <a:rPr lang="fi-FI" dirty="0" smtClean="0"/>
              <a:t> </a:t>
            </a:r>
            <a:r>
              <a:rPr lang="en-US" dirty="0" smtClean="0"/>
              <a:t>whether </a:t>
            </a:r>
            <a:r>
              <a:rPr lang="en-US" dirty="0"/>
              <a:t>they could help Alzheimer’s patients.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87194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11. </a:t>
            </a:r>
            <a:r>
              <a:rPr lang="en-US" b="1" dirty="0"/>
              <a:t>Not being studied / Not having been studied</a:t>
            </a:r>
            <a:r>
              <a:rPr lang="en-US" dirty="0"/>
              <a:t> systematically, the results of the experiment were not conclusive.</a:t>
            </a:r>
            <a:endParaRPr lang="fi-FI" dirty="0"/>
          </a:p>
          <a:p>
            <a:r>
              <a:rPr lang="en-US" dirty="0"/>
              <a:t>12. A groundbreaking study is taking place at the Medical Faculty. Two new drugs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to </a:t>
            </a:r>
            <a:r>
              <a:rPr lang="en-US" dirty="0" smtClean="0"/>
              <a:t>see</a:t>
            </a:r>
            <a:r>
              <a:rPr lang="fi-FI" dirty="0" smtClean="0"/>
              <a:t> </a:t>
            </a:r>
            <a:r>
              <a:rPr lang="en-US" dirty="0" smtClean="0"/>
              <a:t>whether </a:t>
            </a:r>
            <a:r>
              <a:rPr lang="en-US" dirty="0"/>
              <a:t>they could help Alzheimer’s patients.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778340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11. </a:t>
            </a:r>
            <a:r>
              <a:rPr lang="en-US" b="1" dirty="0"/>
              <a:t>Not being studied / Not having been studied</a:t>
            </a:r>
            <a:r>
              <a:rPr lang="en-US" dirty="0"/>
              <a:t> systematically, the results of the experiment were not conclusive.</a:t>
            </a:r>
            <a:endParaRPr lang="fi-FI" dirty="0"/>
          </a:p>
          <a:p>
            <a:r>
              <a:rPr lang="en-US" dirty="0"/>
              <a:t>12. A groundbreaking study is taking place at the Medical Faculty. Two new drugs </a:t>
            </a:r>
            <a:r>
              <a:rPr lang="en-US" b="1" dirty="0"/>
              <a:t>are being studied</a:t>
            </a:r>
            <a:r>
              <a:rPr lang="en-US" dirty="0"/>
              <a:t> to </a:t>
            </a:r>
            <a:r>
              <a:rPr lang="en-US" dirty="0" smtClean="0"/>
              <a:t>see</a:t>
            </a:r>
            <a:r>
              <a:rPr lang="fi-FI" dirty="0" smtClean="0"/>
              <a:t> </a:t>
            </a:r>
            <a:r>
              <a:rPr lang="en-US" dirty="0" smtClean="0"/>
              <a:t>whether </a:t>
            </a:r>
            <a:r>
              <a:rPr lang="en-US" dirty="0"/>
              <a:t>they could help Alzheimer’s patients.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778340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Choose – </a:t>
            </a:r>
            <a:endParaRPr lang="en-US" b="1" i="1" dirty="0" smtClean="0"/>
          </a:p>
          <a:p>
            <a:r>
              <a:rPr lang="en-US" b="1" i="1" dirty="0"/>
              <a:t>c</a:t>
            </a:r>
            <a:r>
              <a:rPr lang="en-US" b="1" i="1" dirty="0" smtClean="0"/>
              <a:t>hoosing</a:t>
            </a:r>
          </a:p>
          <a:p>
            <a:r>
              <a:rPr lang="en-US" b="1" i="1" dirty="0" smtClean="0"/>
              <a:t>having chosen</a:t>
            </a:r>
          </a:p>
          <a:p>
            <a:r>
              <a:rPr lang="en-US" b="1" i="1" dirty="0" smtClean="0"/>
              <a:t>being chosen</a:t>
            </a:r>
          </a:p>
          <a:p>
            <a:r>
              <a:rPr lang="en-US" b="1" i="1" dirty="0" smtClean="0"/>
              <a:t>having </a:t>
            </a:r>
            <a:r>
              <a:rPr lang="en-US" b="1" i="1" dirty="0"/>
              <a:t>been </a:t>
            </a:r>
            <a:r>
              <a:rPr lang="en-US" b="1" i="1" dirty="0" smtClean="0"/>
              <a:t>chosen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87194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13. The director of the school musical didn’t like </a:t>
            </a:r>
            <a:r>
              <a:rPr lang="en-US" b="1" dirty="0" smtClean="0"/>
              <a:t>*** </a:t>
            </a:r>
            <a:r>
              <a:rPr lang="en-US" dirty="0" smtClean="0"/>
              <a:t>people </a:t>
            </a:r>
            <a:r>
              <a:rPr lang="en-US" dirty="0"/>
              <a:t>for the roles.</a:t>
            </a:r>
            <a:endParaRPr lang="fi-FI" dirty="0"/>
          </a:p>
          <a:p>
            <a:r>
              <a:rPr lang="en-US" dirty="0"/>
              <a:t>14. Helen was really sad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to play the leading role in the school musical.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87194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13. The director of the school musical didn’t like </a:t>
            </a:r>
            <a:r>
              <a:rPr lang="en-US" b="1" dirty="0"/>
              <a:t>choosing</a:t>
            </a:r>
            <a:r>
              <a:rPr lang="en-US" dirty="0"/>
              <a:t> people for the roles.</a:t>
            </a:r>
            <a:endParaRPr lang="fi-FI" dirty="0"/>
          </a:p>
          <a:p>
            <a:r>
              <a:rPr lang="en-US" dirty="0"/>
              <a:t>14. Helen was really sad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 </a:t>
            </a:r>
            <a:r>
              <a:rPr lang="en-US" dirty="0"/>
              <a:t>to play the leading role in the school musical.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134421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13. The director of the school musical didn’t like </a:t>
            </a:r>
            <a:r>
              <a:rPr lang="en-US" b="1" dirty="0"/>
              <a:t>choosing</a:t>
            </a:r>
            <a:r>
              <a:rPr lang="en-US" dirty="0"/>
              <a:t> people for the roles.</a:t>
            </a:r>
            <a:endParaRPr lang="fi-FI" dirty="0"/>
          </a:p>
          <a:p>
            <a:r>
              <a:rPr lang="en-US" dirty="0"/>
              <a:t>14. Helen was really sad </a:t>
            </a:r>
            <a:r>
              <a:rPr lang="en-US" b="1" dirty="0"/>
              <a:t>not being chosen / not having been chosen</a:t>
            </a:r>
            <a:r>
              <a:rPr lang="en-US" dirty="0"/>
              <a:t> to play the leading role in the school musical.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134421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15. </a:t>
            </a:r>
            <a:r>
              <a:rPr lang="en-US" b="1" dirty="0" smtClean="0"/>
              <a:t>*** 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Meg </a:t>
            </a:r>
            <a:r>
              <a:rPr lang="en-US" dirty="0"/>
              <a:t>for that role, the director felt sure it was going to be a success.</a:t>
            </a:r>
            <a:endParaRPr lang="fi-FI" dirty="0"/>
          </a:p>
          <a:p>
            <a:r>
              <a:rPr lang="en-US" dirty="0"/>
              <a:t>16. I don’t mind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play the role of the artichoke.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87194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15. </a:t>
            </a:r>
            <a:r>
              <a:rPr lang="en-US" b="1" dirty="0"/>
              <a:t>Choosing / Having chosen</a:t>
            </a:r>
            <a:r>
              <a:rPr lang="en-US" dirty="0"/>
              <a:t> Meg for that role, the director felt sure it was going to be a success.</a:t>
            </a:r>
            <a:endParaRPr lang="fi-FI" dirty="0"/>
          </a:p>
          <a:p>
            <a:r>
              <a:rPr lang="en-US" dirty="0"/>
              <a:t>16. I don’t mind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to </a:t>
            </a:r>
            <a:r>
              <a:rPr lang="en-US" dirty="0"/>
              <a:t>play the role of the artichoke.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87421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15. </a:t>
            </a:r>
            <a:r>
              <a:rPr lang="en-US" b="1" dirty="0"/>
              <a:t>Choosing / Having chosen</a:t>
            </a:r>
            <a:r>
              <a:rPr lang="en-US" dirty="0"/>
              <a:t> Meg for that role, the director felt sure it was going to be a success.</a:t>
            </a:r>
            <a:endParaRPr lang="fi-FI" dirty="0"/>
          </a:p>
          <a:p>
            <a:r>
              <a:rPr lang="en-US" dirty="0"/>
              <a:t>16. I don’t mind </a:t>
            </a:r>
            <a:r>
              <a:rPr lang="en-US" b="1" dirty="0"/>
              <a:t>being chosen / having been chosen</a:t>
            </a:r>
            <a:r>
              <a:rPr lang="en-US" dirty="0"/>
              <a:t> to play the role of the artichoke.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8742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He couldn’t remember </a:t>
            </a:r>
            <a:r>
              <a:rPr lang="en-US" b="1" dirty="0" smtClean="0"/>
              <a:t>***/ ***</a:t>
            </a:r>
            <a:r>
              <a:rPr lang="en-US" dirty="0" smtClean="0"/>
              <a:t>that </a:t>
            </a:r>
            <a:r>
              <a:rPr lang="en-US" dirty="0"/>
              <a:t>song before.</a:t>
            </a:r>
            <a:endParaRPr lang="fi-FI" dirty="0"/>
          </a:p>
          <a:p>
            <a:r>
              <a:rPr lang="en-US" dirty="0"/>
              <a:t>2. I look forward to </a:t>
            </a:r>
            <a:r>
              <a:rPr lang="en-US" b="1" dirty="0" smtClean="0"/>
              <a:t>*** </a:t>
            </a:r>
            <a:r>
              <a:rPr lang="en-US" dirty="0" smtClean="0"/>
              <a:t>your </a:t>
            </a:r>
            <a:r>
              <a:rPr lang="en-US" dirty="0"/>
              <a:t>presentation at the science fair.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4382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17. It’s just that the drama teacher likes </a:t>
            </a:r>
            <a:r>
              <a:rPr lang="en-US" b="1" dirty="0" smtClean="0"/>
              <a:t>*** </a:t>
            </a:r>
            <a:r>
              <a:rPr lang="en-US" dirty="0" err="1" smtClean="0"/>
              <a:t>playscripts</a:t>
            </a:r>
            <a:r>
              <a:rPr lang="en-US" dirty="0" smtClean="0"/>
              <a:t> </a:t>
            </a:r>
            <a:r>
              <a:rPr lang="en-US" dirty="0"/>
              <a:t>on nutrition.</a:t>
            </a:r>
            <a:endParaRPr lang="fi-FI" dirty="0"/>
          </a:p>
          <a:p>
            <a:r>
              <a:rPr lang="en-US" dirty="0"/>
              <a:t>18. She admits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first one that seemed fun.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87194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17. It’s just that the drama teacher likes </a:t>
            </a:r>
            <a:r>
              <a:rPr lang="en-US" b="1" dirty="0"/>
              <a:t>choosing</a:t>
            </a:r>
            <a:r>
              <a:rPr lang="en-US" dirty="0"/>
              <a:t> </a:t>
            </a:r>
            <a:r>
              <a:rPr lang="en-US" dirty="0" err="1"/>
              <a:t>playscripts</a:t>
            </a:r>
            <a:r>
              <a:rPr lang="en-US" dirty="0"/>
              <a:t> on nutrition.</a:t>
            </a:r>
            <a:endParaRPr lang="fi-FI" dirty="0"/>
          </a:p>
          <a:p>
            <a:r>
              <a:rPr lang="en-US" dirty="0"/>
              <a:t>18. She admits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first one that seemed fun.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29951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17. It’s just that the drama teacher likes </a:t>
            </a:r>
            <a:r>
              <a:rPr lang="en-US" b="1" dirty="0"/>
              <a:t>choosing</a:t>
            </a:r>
            <a:r>
              <a:rPr lang="en-US" dirty="0"/>
              <a:t> </a:t>
            </a:r>
            <a:r>
              <a:rPr lang="en-US" dirty="0" err="1"/>
              <a:t>playscripts</a:t>
            </a:r>
            <a:r>
              <a:rPr lang="en-US" dirty="0"/>
              <a:t> on nutrition.</a:t>
            </a:r>
            <a:endParaRPr lang="fi-FI" dirty="0"/>
          </a:p>
          <a:p>
            <a:r>
              <a:rPr lang="en-US" dirty="0"/>
              <a:t>18. She admits </a:t>
            </a:r>
            <a:r>
              <a:rPr lang="en-US" b="1" dirty="0"/>
              <a:t>having chosen</a:t>
            </a:r>
            <a:r>
              <a:rPr lang="en-US" dirty="0"/>
              <a:t> the first one that seemed fun.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2995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He couldn’t remember </a:t>
            </a:r>
            <a:r>
              <a:rPr lang="en-US" b="1" dirty="0"/>
              <a:t>hearing / having heard</a:t>
            </a:r>
            <a:r>
              <a:rPr lang="en-US" dirty="0"/>
              <a:t> that song before.</a:t>
            </a:r>
            <a:endParaRPr lang="fi-FI" dirty="0"/>
          </a:p>
          <a:p>
            <a:r>
              <a:rPr lang="en-US" dirty="0"/>
              <a:t>2. I look forward to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your </a:t>
            </a:r>
            <a:r>
              <a:rPr lang="en-US" dirty="0"/>
              <a:t>presentation at the science fair.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588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He couldn’t remember </a:t>
            </a:r>
            <a:r>
              <a:rPr lang="en-US" b="1" dirty="0"/>
              <a:t>hearing / having heard</a:t>
            </a:r>
            <a:r>
              <a:rPr lang="en-US" dirty="0"/>
              <a:t> that song before.</a:t>
            </a:r>
            <a:endParaRPr lang="fi-FI" dirty="0"/>
          </a:p>
          <a:p>
            <a:r>
              <a:rPr lang="en-US" dirty="0"/>
              <a:t>2. I look forward to </a:t>
            </a:r>
            <a:r>
              <a:rPr lang="en-US" b="1" dirty="0"/>
              <a:t>hearing</a:t>
            </a:r>
            <a:r>
              <a:rPr lang="en-US" dirty="0"/>
              <a:t> your presentation at the science fair.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588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b="1" dirty="0" smtClean="0"/>
              <a:t>*** 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twice </a:t>
            </a:r>
            <a:r>
              <a:rPr lang="en-US" dirty="0"/>
              <a:t>on the subject, the presenter had finally made everyone understand the test results.</a:t>
            </a:r>
            <a:endParaRPr lang="fi-FI" dirty="0"/>
          </a:p>
          <a:p>
            <a:r>
              <a:rPr lang="en-US" dirty="0"/>
              <a:t>4. The new theory was generally accepted after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by </a:t>
            </a:r>
            <a:r>
              <a:rPr lang="en-US" dirty="0"/>
              <a:t>the students in the lecture room.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871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b="1" dirty="0"/>
              <a:t>Being heard / Having been heard</a:t>
            </a:r>
            <a:r>
              <a:rPr lang="en-US" dirty="0"/>
              <a:t> twice on the subject, the presenter had finally made everyone understand the test results.</a:t>
            </a:r>
            <a:endParaRPr lang="fi-FI" dirty="0"/>
          </a:p>
          <a:p>
            <a:r>
              <a:rPr lang="en-US" dirty="0"/>
              <a:t>4. The new theory was generally accepted after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by </a:t>
            </a:r>
            <a:r>
              <a:rPr lang="en-US" dirty="0"/>
              <a:t>the students in the lecture room.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1068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b="1" dirty="0"/>
              <a:t>Being heard / Having been heard</a:t>
            </a:r>
            <a:r>
              <a:rPr lang="en-US" dirty="0"/>
              <a:t> twice on the subject, the presenter had finally made everyone understand the test results.</a:t>
            </a:r>
            <a:endParaRPr lang="fi-FI" dirty="0"/>
          </a:p>
          <a:p>
            <a:r>
              <a:rPr lang="en-US" dirty="0"/>
              <a:t>4. The new theory was generally accepted after </a:t>
            </a:r>
            <a:r>
              <a:rPr lang="en-US" b="1" dirty="0"/>
              <a:t>being heard / having been heard</a:t>
            </a:r>
            <a:r>
              <a:rPr lang="en-US" dirty="0"/>
              <a:t> by the students in the lecture room.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1068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5. </a:t>
            </a:r>
            <a:r>
              <a:rPr lang="en-US" b="1" dirty="0" smtClean="0"/>
              <a:t>*** </a:t>
            </a:r>
            <a:r>
              <a:rPr lang="en-US" dirty="0" smtClean="0"/>
              <a:t>the </a:t>
            </a:r>
            <a:r>
              <a:rPr lang="en-US" dirty="0"/>
              <a:t>professor before, I didn’t know he was such a good speaker.</a:t>
            </a:r>
            <a:endParaRPr lang="fi-FI" dirty="0"/>
          </a:p>
          <a:p>
            <a:r>
              <a:rPr lang="en-US" dirty="0"/>
              <a:t>6. </a:t>
            </a:r>
            <a:r>
              <a:rPr lang="en-US" b="1" dirty="0" smtClean="0"/>
              <a:t>*** </a:t>
            </a:r>
            <a:r>
              <a:rPr lang="en-US" b="1" dirty="0" smtClean="0"/>
              <a:t>/ </a:t>
            </a:r>
            <a:r>
              <a:rPr lang="en-US" dirty="0" smtClean="0"/>
              <a:t> </a:t>
            </a:r>
            <a:r>
              <a:rPr lang="en-US" b="1" dirty="0" smtClean="0"/>
              <a:t>*** </a:t>
            </a:r>
            <a:r>
              <a:rPr lang="en-US" dirty="0" smtClean="0"/>
              <a:t>what </a:t>
            </a:r>
            <a:r>
              <a:rPr lang="en-US" dirty="0"/>
              <a:t>the critics said because of all the noise in the room I don’t know if </a:t>
            </a:r>
            <a:r>
              <a:rPr lang="en-US" dirty="0" smtClean="0"/>
              <a:t>they</a:t>
            </a:r>
            <a:r>
              <a:rPr lang="fi-FI" dirty="0" smtClean="0"/>
              <a:t> </a:t>
            </a:r>
            <a:r>
              <a:rPr lang="en-US" dirty="0" smtClean="0"/>
              <a:t>objected </a:t>
            </a:r>
            <a:r>
              <a:rPr lang="en-US" dirty="0"/>
              <a:t>to the theory.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IN5 Tukipaketti –</a:t>
            </a:r>
            <a:r>
              <a:rPr lang="fi-FI" dirty="0" err="1" smtClean="0"/>
              <a:t>ing-muoto</a:t>
            </a:r>
            <a:r>
              <a:rPr lang="fi-FI" dirty="0" smtClean="0"/>
              <a:t> Ex. 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871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vakantinen">
  <a:themeElements>
    <a:clrScheme name="Kovakantinen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Kovakantinen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ovakantinen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13</TotalTime>
  <Words>1288</Words>
  <Application>Microsoft Office PowerPoint</Application>
  <PresentationFormat>Näytössä katseltava diaesitys (4:3)</PresentationFormat>
  <Paragraphs>104</Paragraphs>
  <Slides>32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32</vt:i4>
      </vt:variant>
    </vt:vector>
  </HeadingPairs>
  <TitlesOfParts>
    <vt:vector size="33" baseType="lpstr">
      <vt:lpstr>Kovakantinen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  <vt:lpstr>IN5 Tukipaketti –ing-muoto Ex. 10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IN5 Tukipaketti –ing-muoto Ex. 10</dc:title>
  <dc:creator>Maxx</dc:creator>
  <cp:lastModifiedBy>Maxx</cp:lastModifiedBy>
  <cp:revision>3</cp:revision>
  <dcterms:created xsi:type="dcterms:W3CDTF">2020-12-15T11:52:54Z</dcterms:created>
  <dcterms:modified xsi:type="dcterms:W3CDTF">2020-12-15T12:06:53Z</dcterms:modified>
</cp:coreProperties>
</file>