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82" r:id="rId6"/>
    <p:sldId id="260" r:id="rId7"/>
    <p:sldId id="267" r:id="rId8"/>
    <p:sldId id="268" r:id="rId9"/>
    <p:sldId id="269" r:id="rId10"/>
    <p:sldId id="261" r:id="rId11"/>
    <p:sldId id="270" r:id="rId12"/>
    <p:sldId id="271" r:id="rId13"/>
    <p:sldId id="272" r:id="rId14"/>
    <p:sldId id="262" r:id="rId15"/>
    <p:sldId id="273" r:id="rId16"/>
    <p:sldId id="274" r:id="rId17"/>
    <p:sldId id="275" r:id="rId18"/>
    <p:sldId id="263" r:id="rId19"/>
    <p:sldId id="276" r:id="rId20"/>
    <p:sldId id="277" r:id="rId21"/>
    <p:sldId id="278" r:id="rId22"/>
    <p:sldId id="264" r:id="rId23"/>
    <p:sldId id="279" r:id="rId24"/>
    <p:sldId id="280" r:id="rId25"/>
    <p:sldId id="281" r:id="rId26"/>
    <p:sldId id="265" r:id="rId27"/>
    <p:sldId id="283" r:id="rId28"/>
    <p:sldId id="284" r:id="rId29"/>
    <p:sldId id="285" r:id="rId30"/>
    <p:sldId id="266" r:id="rId31"/>
    <p:sldId id="287" r:id="rId3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7119D8F-34EA-4F97-B59A-F6B8BBD52E5B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DEAFC73-9084-4458-BFFC-846B420FDFE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13. Valitse verbirakenne, joka sopii lauseeseen. Jos rakenteen merkitys ei muutu muodon </a:t>
            </a:r>
            <a:r>
              <a:rPr lang="fi-FI" b="1" dirty="0" smtClean="0"/>
              <a:t>muuttuessa,</a:t>
            </a:r>
            <a:r>
              <a:rPr lang="fi-FI" dirty="0" smtClean="0"/>
              <a:t> </a:t>
            </a:r>
            <a:r>
              <a:rPr lang="en-US" b="1" dirty="0" err="1" smtClean="0"/>
              <a:t>voit</a:t>
            </a:r>
            <a:r>
              <a:rPr lang="en-US" b="1" dirty="0" smtClean="0"/>
              <a:t> </a:t>
            </a:r>
            <a:r>
              <a:rPr lang="en-US" b="1" dirty="0" err="1"/>
              <a:t>valita</a:t>
            </a:r>
            <a:r>
              <a:rPr lang="en-US" b="1" dirty="0"/>
              <a:t> </a:t>
            </a:r>
            <a:r>
              <a:rPr lang="en-US" b="1" dirty="0" err="1"/>
              <a:t>molemmat</a:t>
            </a:r>
            <a:r>
              <a:rPr lang="en-US" b="1" dirty="0"/>
              <a:t> </a:t>
            </a:r>
            <a:r>
              <a:rPr lang="en-US" b="1" dirty="0" err="1"/>
              <a:t>vaihtoehdot</a:t>
            </a:r>
            <a:r>
              <a:rPr lang="en-US" b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2914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7. I love </a:t>
            </a:r>
            <a:r>
              <a:rPr lang="en-US" b="1" dirty="0"/>
              <a:t>to watch / watching </a:t>
            </a:r>
            <a:r>
              <a:rPr lang="en-US" dirty="0"/>
              <a:t>old American movies.</a:t>
            </a:r>
            <a:endParaRPr lang="fi-FI" dirty="0"/>
          </a:p>
          <a:p>
            <a:r>
              <a:rPr lang="en-US" dirty="0"/>
              <a:t>8. I like </a:t>
            </a:r>
            <a:r>
              <a:rPr lang="en-US" b="1" dirty="0"/>
              <a:t>to listen / listening </a:t>
            </a:r>
            <a:r>
              <a:rPr lang="en-US" dirty="0"/>
              <a:t>to Sibelius’ symphonies.</a:t>
            </a:r>
            <a:endParaRPr lang="fi-FI" dirty="0"/>
          </a:p>
          <a:p>
            <a:r>
              <a:rPr lang="en-US" dirty="0"/>
              <a:t>9. I hate </a:t>
            </a:r>
            <a:r>
              <a:rPr lang="en-US" b="1" dirty="0"/>
              <a:t>to take / taking </a:t>
            </a:r>
            <a:r>
              <a:rPr lang="en-US" dirty="0"/>
              <a:t>the dog out in the morning when it’s raining.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</a:t>
            </a:r>
            <a:r>
              <a:rPr lang="en-US" dirty="0"/>
              <a:t>. I love </a:t>
            </a:r>
            <a:r>
              <a:rPr lang="en-US" b="1" dirty="0"/>
              <a:t>to watch / watching </a:t>
            </a:r>
            <a:r>
              <a:rPr lang="en-US" dirty="0"/>
              <a:t>old American movies.</a:t>
            </a:r>
            <a:endParaRPr lang="fi-FI" dirty="0"/>
          </a:p>
          <a:p>
            <a:r>
              <a:rPr lang="en-US" dirty="0"/>
              <a:t>8. I like </a:t>
            </a:r>
            <a:r>
              <a:rPr lang="en-US" b="1" dirty="0"/>
              <a:t>to listen / listening </a:t>
            </a:r>
            <a:r>
              <a:rPr lang="en-US" dirty="0"/>
              <a:t>to Sibelius’ symphonies.</a:t>
            </a:r>
            <a:endParaRPr lang="fi-FI" dirty="0"/>
          </a:p>
          <a:p>
            <a:r>
              <a:rPr lang="en-US" dirty="0"/>
              <a:t>9. I hate </a:t>
            </a:r>
            <a:r>
              <a:rPr lang="en-US" b="1" dirty="0"/>
              <a:t>to take / taking </a:t>
            </a:r>
            <a:r>
              <a:rPr lang="en-US" dirty="0"/>
              <a:t>the dog out in the morning when it’s raining.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6018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7. I love </a:t>
            </a:r>
            <a:r>
              <a:rPr lang="en-US" b="1" dirty="0"/>
              <a:t>to watch / watching </a:t>
            </a:r>
            <a:r>
              <a:rPr lang="en-US" dirty="0"/>
              <a:t>old American movies.</a:t>
            </a:r>
            <a:endParaRPr lang="fi-FI" dirty="0"/>
          </a:p>
          <a:p>
            <a:r>
              <a:rPr lang="en-US" b="1" dirty="0"/>
              <a:t>8</a:t>
            </a:r>
            <a:r>
              <a:rPr lang="en-US" dirty="0"/>
              <a:t>. I like </a:t>
            </a:r>
            <a:r>
              <a:rPr lang="en-US" b="1" dirty="0"/>
              <a:t>to listen / listening </a:t>
            </a:r>
            <a:r>
              <a:rPr lang="en-US" dirty="0"/>
              <a:t>to Sibelius’ symphonies.</a:t>
            </a:r>
            <a:endParaRPr lang="fi-FI" dirty="0"/>
          </a:p>
          <a:p>
            <a:r>
              <a:rPr lang="en-US" dirty="0"/>
              <a:t>9. I hate </a:t>
            </a:r>
            <a:r>
              <a:rPr lang="en-US" b="1" dirty="0"/>
              <a:t>to take / taking </a:t>
            </a:r>
            <a:r>
              <a:rPr lang="en-US" dirty="0"/>
              <a:t>the dog out in the morning when it’s raining.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6018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7. I love </a:t>
            </a:r>
            <a:r>
              <a:rPr lang="en-US" b="1" dirty="0"/>
              <a:t>to watch / watching </a:t>
            </a:r>
            <a:r>
              <a:rPr lang="en-US" dirty="0"/>
              <a:t>old American movies.</a:t>
            </a:r>
            <a:endParaRPr lang="fi-FI" dirty="0"/>
          </a:p>
          <a:p>
            <a:r>
              <a:rPr lang="en-US" dirty="0"/>
              <a:t>8. I like </a:t>
            </a:r>
            <a:r>
              <a:rPr lang="en-US" b="1" dirty="0"/>
              <a:t>to listen / listening </a:t>
            </a:r>
            <a:r>
              <a:rPr lang="en-US" dirty="0"/>
              <a:t>to Sibelius’ symphonies.</a:t>
            </a:r>
            <a:endParaRPr lang="fi-FI" dirty="0"/>
          </a:p>
          <a:p>
            <a:r>
              <a:rPr lang="en-US" b="1" dirty="0"/>
              <a:t>9</a:t>
            </a:r>
            <a:r>
              <a:rPr lang="en-US" dirty="0"/>
              <a:t>. I hate </a:t>
            </a:r>
            <a:r>
              <a:rPr lang="en-US" b="1" dirty="0"/>
              <a:t>to take / taking </a:t>
            </a:r>
            <a:r>
              <a:rPr lang="en-US" dirty="0"/>
              <a:t>the dog out in the morning when it’s raining.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6018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10. I’ll never forget </a:t>
            </a:r>
            <a:r>
              <a:rPr lang="en-US" b="1" dirty="0"/>
              <a:t>to go / going </a:t>
            </a:r>
            <a:r>
              <a:rPr lang="en-US" dirty="0"/>
              <a:t>backpacking to Montenegro.</a:t>
            </a:r>
            <a:endParaRPr lang="fi-FI" dirty="0"/>
          </a:p>
          <a:p>
            <a:r>
              <a:rPr lang="en-US" dirty="0"/>
              <a:t>11. Don’t forget </a:t>
            </a:r>
            <a:r>
              <a:rPr lang="en-US" b="1" dirty="0"/>
              <a:t>to book / booking </a:t>
            </a:r>
            <a:r>
              <a:rPr lang="en-US" dirty="0"/>
              <a:t>the flight tickets for our trip to Venice.</a:t>
            </a:r>
            <a:endParaRPr lang="fi-FI" dirty="0"/>
          </a:p>
          <a:p>
            <a:r>
              <a:rPr lang="en-US" dirty="0"/>
              <a:t>12. We saw Aunt Polly </a:t>
            </a:r>
            <a:r>
              <a:rPr lang="en-US" b="1" dirty="0"/>
              <a:t>cross / crossing </a:t>
            </a:r>
            <a:r>
              <a:rPr lang="en-US" dirty="0"/>
              <a:t>the road safely.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10</a:t>
            </a:r>
            <a:r>
              <a:rPr lang="en-US" dirty="0"/>
              <a:t>. I’ll never forget to go </a:t>
            </a:r>
            <a:r>
              <a:rPr lang="en-US" b="1" dirty="0"/>
              <a:t>/ going </a:t>
            </a:r>
            <a:r>
              <a:rPr lang="en-US" dirty="0"/>
              <a:t>backpacking to Montenegro.</a:t>
            </a:r>
            <a:endParaRPr lang="fi-FI" dirty="0"/>
          </a:p>
          <a:p>
            <a:r>
              <a:rPr lang="en-US" dirty="0"/>
              <a:t>11. Don’t forget </a:t>
            </a:r>
            <a:r>
              <a:rPr lang="en-US" b="1" dirty="0"/>
              <a:t>to book / booking </a:t>
            </a:r>
            <a:r>
              <a:rPr lang="en-US" dirty="0"/>
              <a:t>the flight tickets for our trip to Venice.</a:t>
            </a:r>
            <a:endParaRPr lang="fi-FI" dirty="0"/>
          </a:p>
          <a:p>
            <a:r>
              <a:rPr lang="en-US" dirty="0"/>
              <a:t>12. We saw Aunt Polly </a:t>
            </a:r>
            <a:r>
              <a:rPr lang="en-US" b="1" dirty="0"/>
              <a:t>cross / crossing </a:t>
            </a:r>
            <a:r>
              <a:rPr lang="en-US" dirty="0"/>
              <a:t>the road safely.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4121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10. I’ll never forget to go </a:t>
            </a:r>
            <a:r>
              <a:rPr lang="en-US" b="1" dirty="0"/>
              <a:t>/ going </a:t>
            </a:r>
            <a:r>
              <a:rPr lang="en-US" dirty="0"/>
              <a:t>backpacking to Montenegro.</a:t>
            </a:r>
            <a:endParaRPr lang="fi-FI" dirty="0"/>
          </a:p>
          <a:p>
            <a:r>
              <a:rPr lang="en-US" b="1" dirty="0"/>
              <a:t>11</a:t>
            </a:r>
            <a:r>
              <a:rPr lang="en-US" dirty="0"/>
              <a:t>. Don’t forget </a:t>
            </a:r>
            <a:r>
              <a:rPr lang="en-US" b="1" dirty="0"/>
              <a:t>to book / </a:t>
            </a:r>
            <a:r>
              <a:rPr lang="en-US" dirty="0"/>
              <a:t>booking</a:t>
            </a:r>
            <a:r>
              <a:rPr lang="en-US" b="1" dirty="0"/>
              <a:t> </a:t>
            </a:r>
            <a:r>
              <a:rPr lang="en-US" dirty="0"/>
              <a:t>the flight tickets for our trip to Venice.</a:t>
            </a:r>
            <a:endParaRPr lang="fi-FI" dirty="0"/>
          </a:p>
          <a:p>
            <a:r>
              <a:rPr lang="en-US" dirty="0"/>
              <a:t>12. We saw Aunt Polly </a:t>
            </a:r>
            <a:r>
              <a:rPr lang="en-US" b="1" dirty="0"/>
              <a:t>cross / crossing </a:t>
            </a:r>
            <a:r>
              <a:rPr lang="en-US" dirty="0"/>
              <a:t>the road safely.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41217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10. I’ll never forget to go </a:t>
            </a:r>
            <a:r>
              <a:rPr lang="en-US" b="1" dirty="0"/>
              <a:t>/ going </a:t>
            </a:r>
            <a:r>
              <a:rPr lang="en-US" dirty="0"/>
              <a:t>backpacking to Montenegro.</a:t>
            </a:r>
            <a:endParaRPr lang="fi-FI" dirty="0"/>
          </a:p>
          <a:p>
            <a:r>
              <a:rPr lang="en-US" dirty="0"/>
              <a:t>11. Don’t forget </a:t>
            </a:r>
            <a:r>
              <a:rPr lang="en-US" b="1" dirty="0"/>
              <a:t>to book / </a:t>
            </a:r>
            <a:r>
              <a:rPr lang="en-US" dirty="0"/>
              <a:t>booking</a:t>
            </a:r>
            <a:r>
              <a:rPr lang="en-US" b="1" dirty="0"/>
              <a:t> </a:t>
            </a:r>
            <a:r>
              <a:rPr lang="en-US" dirty="0"/>
              <a:t>the flight tickets for our trip to Venice.</a:t>
            </a:r>
            <a:endParaRPr lang="fi-FI" dirty="0"/>
          </a:p>
          <a:p>
            <a:r>
              <a:rPr lang="en-US" b="1" dirty="0"/>
              <a:t>12</a:t>
            </a:r>
            <a:r>
              <a:rPr lang="en-US" dirty="0"/>
              <a:t>. We saw Aunt Polly </a:t>
            </a:r>
            <a:r>
              <a:rPr lang="en-US" b="1" dirty="0"/>
              <a:t>cross / crossing </a:t>
            </a:r>
            <a:r>
              <a:rPr lang="en-US" dirty="0"/>
              <a:t>the road safely</a:t>
            </a:r>
            <a:r>
              <a:rPr lang="en-US" dirty="0" smtClean="0"/>
              <a:t>.</a:t>
            </a:r>
          </a:p>
          <a:p>
            <a:r>
              <a:rPr lang="fi-FI" i="1" dirty="0"/>
              <a:t>(‘</a:t>
            </a:r>
            <a:r>
              <a:rPr lang="fi-FI" i="1" dirty="0" err="1"/>
              <a:t>cross</a:t>
            </a:r>
            <a:r>
              <a:rPr lang="fi-FI" i="1" dirty="0"/>
              <a:t>’, jos ylittää koko tien / ‘</a:t>
            </a:r>
            <a:r>
              <a:rPr lang="fi-FI" i="1" dirty="0" err="1"/>
              <a:t>crossing</a:t>
            </a:r>
            <a:r>
              <a:rPr lang="fi-FI" i="1" dirty="0"/>
              <a:t>’, jos vielä matkalla)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4121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I smelt something </a:t>
            </a:r>
            <a:r>
              <a:rPr lang="en-US" b="1" dirty="0"/>
              <a:t>burn / burning </a:t>
            </a:r>
            <a:r>
              <a:rPr lang="en-US" dirty="0"/>
              <a:t>so I called the fire brigade before going to see what it was.</a:t>
            </a:r>
            <a:endParaRPr lang="fi-FI" dirty="0"/>
          </a:p>
          <a:p>
            <a:r>
              <a:rPr lang="en-US" dirty="0"/>
              <a:t>14. I regret </a:t>
            </a:r>
            <a:r>
              <a:rPr lang="en-US" b="1" dirty="0"/>
              <a:t>to tell / telling </a:t>
            </a:r>
            <a:r>
              <a:rPr lang="en-US" dirty="0"/>
              <a:t>you that there’s been a serious accident.</a:t>
            </a:r>
            <a:endParaRPr lang="fi-FI" dirty="0"/>
          </a:p>
          <a:p>
            <a:r>
              <a:rPr lang="en-US" dirty="0"/>
              <a:t>15. I feel bad and regret </a:t>
            </a:r>
            <a:r>
              <a:rPr lang="en-US" b="1" dirty="0"/>
              <a:t>to tell / telling </a:t>
            </a:r>
            <a:r>
              <a:rPr lang="en-US" dirty="0"/>
              <a:t>you such lies about your friend.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13</a:t>
            </a:r>
            <a:r>
              <a:rPr lang="en-US" dirty="0"/>
              <a:t>. I smelt something burn</a:t>
            </a:r>
            <a:r>
              <a:rPr lang="en-US" b="1" dirty="0"/>
              <a:t> / burning </a:t>
            </a:r>
            <a:r>
              <a:rPr lang="en-US" dirty="0"/>
              <a:t>so I called the fire brigade before going to see what it was</a:t>
            </a:r>
            <a:r>
              <a:rPr lang="en-US" dirty="0" smtClean="0"/>
              <a:t>. (</a:t>
            </a:r>
            <a:r>
              <a:rPr lang="en-US" b="1" dirty="0" err="1" smtClean="0"/>
              <a:t>palaa</a:t>
            </a:r>
            <a:r>
              <a:rPr lang="en-US" b="1" dirty="0" smtClean="0"/>
              <a:t> </a:t>
            </a:r>
            <a:r>
              <a:rPr lang="en-US" b="1" dirty="0" err="1" smtClean="0"/>
              <a:t>edelleen</a:t>
            </a:r>
            <a:r>
              <a:rPr lang="en-US" dirty="0" smtClean="0"/>
              <a:t>)</a:t>
            </a:r>
            <a:endParaRPr lang="fi-FI" dirty="0"/>
          </a:p>
          <a:p>
            <a:r>
              <a:rPr lang="en-US" dirty="0"/>
              <a:t>14. I regret </a:t>
            </a:r>
            <a:r>
              <a:rPr lang="en-US" b="1" dirty="0"/>
              <a:t>to tell / telling </a:t>
            </a:r>
            <a:r>
              <a:rPr lang="en-US" dirty="0"/>
              <a:t>you that there’s been a serious accident.</a:t>
            </a:r>
            <a:endParaRPr lang="fi-FI" dirty="0"/>
          </a:p>
          <a:p>
            <a:r>
              <a:rPr lang="en-US" dirty="0"/>
              <a:t>15. I feel bad and regret </a:t>
            </a:r>
            <a:r>
              <a:rPr lang="en-US" b="1" dirty="0"/>
              <a:t>to tell / telling </a:t>
            </a:r>
            <a:r>
              <a:rPr lang="en-US" dirty="0"/>
              <a:t>you such lies about your friend.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53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She was driving home from work but she stopped </a:t>
            </a:r>
            <a:r>
              <a:rPr lang="en-US" b="1" dirty="0"/>
              <a:t>to answer / answering </a:t>
            </a:r>
            <a:r>
              <a:rPr lang="en-US" dirty="0"/>
              <a:t>her phone.</a:t>
            </a:r>
            <a:endParaRPr lang="fi-FI" dirty="0"/>
          </a:p>
          <a:p>
            <a:r>
              <a:rPr lang="en-US" dirty="0"/>
              <a:t>2. She has stopped </a:t>
            </a:r>
            <a:r>
              <a:rPr lang="en-US" b="1" dirty="0"/>
              <a:t>to answer / answering </a:t>
            </a:r>
            <a:r>
              <a:rPr lang="en-US" dirty="0"/>
              <a:t>the phone while driving — it’s too dangerous.</a:t>
            </a:r>
            <a:endParaRPr lang="fi-FI" dirty="0"/>
          </a:p>
          <a:p>
            <a:r>
              <a:rPr lang="en-US" dirty="0"/>
              <a:t>3. When you go to the store, remember </a:t>
            </a:r>
            <a:r>
              <a:rPr lang="en-US" b="1" dirty="0"/>
              <a:t>to buy / buying </a:t>
            </a:r>
            <a:r>
              <a:rPr lang="en-US" dirty="0"/>
              <a:t>sugar!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0083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I smelt something burn</a:t>
            </a:r>
            <a:r>
              <a:rPr lang="en-US" b="1" dirty="0"/>
              <a:t> / burning </a:t>
            </a:r>
            <a:r>
              <a:rPr lang="en-US" dirty="0"/>
              <a:t>so I called the fire brigade before going to see what it was.</a:t>
            </a:r>
            <a:endParaRPr lang="fi-FI" dirty="0"/>
          </a:p>
          <a:p>
            <a:r>
              <a:rPr lang="en-US" b="1" dirty="0"/>
              <a:t>14. </a:t>
            </a:r>
            <a:r>
              <a:rPr lang="en-US" dirty="0"/>
              <a:t>I regret </a:t>
            </a:r>
            <a:r>
              <a:rPr lang="en-US" b="1" dirty="0"/>
              <a:t>to tell / </a:t>
            </a:r>
            <a:r>
              <a:rPr lang="en-US" dirty="0"/>
              <a:t>telling</a:t>
            </a:r>
            <a:r>
              <a:rPr lang="en-US" b="1" dirty="0"/>
              <a:t> </a:t>
            </a:r>
            <a:r>
              <a:rPr lang="en-US" dirty="0"/>
              <a:t>you that there’s been a serious accident.</a:t>
            </a:r>
            <a:endParaRPr lang="fi-FI" dirty="0"/>
          </a:p>
          <a:p>
            <a:r>
              <a:rPr lang="en-US" dirty="0"/>
              <a:t>15. I feel bad and regret </a:t>
            </a:r>
            <a:r>
              <a:rPr lang="en-US" b="1" dirty="0"/>
              <a:t>to tell / telling </a:t>
            </a:r>
            <a:r>
              <a:rPr lang="en-US" dirty="0"/>
              <a:t>you such lies about your friend.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532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13. I smelt something burn</a:t>
            </a:r>
            <a:r>
              <a:rPr lang="en-US" b="1" dirty="0"/>
              <a:t> / burning </a:t>
            </a:r>
            <a:r>
              <a:rPr lang="en-US" dirty="0"/>
              <a:t>so I called the fire brigade before going to see what it was.</a:t>
            </a:r>
            <a:endParaRPr lang="fi-FI" dirty="0"/>
          </a:p>
          <a:p>
            <a:r>
              <a:rPr lang="en-US" dirty="0"/>
              <a:t>14. I regret </a:t>
            </a:r>
            <a:r>
              <a:rPr lang="en-US" b="1" dirty="0"/>
              <a:t>to tell / </a:t>
            </a:r>
            <a:r>
              <a:rPr lang="en-US" dirty="0"/>
              <a:t>telling</a:t>
            </a:r>
            <a:r>
              <a:rPr lang="en-US" b="1" dirty="0"/>
              <a:t> </a:t>
            </a:r>
            <a:r>
              <a:rPr lang="en-US" dirty="0"/>
              <a:t>you that there’s been a serious accident.</a:t>
            </a:r>
            <a:endParaRPr lang="fi-FI" dirty="0"/>
          </a:p>
          <a:p>
            <a:r>
              <a:rPr lang="en-US" b="1" dirty="0"/>
              <a:t>15. </a:t>
            </a:r>
            <a:r>
              <a:rPr lang="en-US" dirty="0"/>
              <a:t>I feel bad and regret to tell </a:t>
            </a:r>
            <a:r>
              <a:rPr lang="en-US" b="1" dirty="0"/>
              <a:t>/ telling </a:t>
            </a:r>
            <a:r>
              <a:rPr lang="en-US" dirty="0"/>
              <a:t>you such lies about your friend.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2532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16. I came home from school and started </a:t>
            </a:r>
            <a:r>
              <a:rPr lang="en-US" b="1" dirty="0"/>
              <a:t>to work / working </a:t>
            </a:r>
            <a:r>
              <a:rPr lang="en-US" dirty="0"/>
              <a:t>on my Finnish project.</a:t>
            </a:r>
            <a:endParaRPr lang="fi-FI" dirty="0"/>
          </a:p>
          <a:p>
            <a:r>
              <a:rPr lang="en-US" dirty="0"/>
              <a:t>17. I tried </a:t>
            </a:r>
            <a:r>
              <a:rPr lang="en-US" b="1" dirty="0"/>
              <a:t>to open /opening </a:t>
            </a:r>
            <a:r>
              <a:rPr lang="en-US" dirty="0"/>
              <a:t>the door but it was locked.</a:t>
            </a:r>
            <a:endParaRPr lang="fi-FI" dirty="0"/>
          </a:p>
          <a:p>
            <a:r>
              <a:rPr lang="en-US" dirty="0"/>
              <a:t>18. I tried </a:t>
            </a:r>
            <a:r>
              <a:rPr lang="en-US" b="1" dirty="0"/>
              <a:t>to turn / turning </a:t>
            </a:r>
            <a:r>
              <a:rPr lang="en-US" dirty="0"/>
              <a:t>the key in the lock and pushing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16. </a:t>
            </a:r>
            <a:r>
              <a:rPr lang="en-US" dirty="0"/>
              <a:t>I came home from school and started </a:t>
            </a:r>
            <a:r>
              <a:rPr lang="en-US" b="1" dirty="0"/>
              <a:t>to work / working </a:t>
            </a:r>
            <a:r>
              <a:rPr lang="en-US" dirty="0"/>
              <a:t>on my Finnish project.</a:t>
            </a:r>
            <a:endParaRPr lang="fi-FI" dirty="0"/>
          </a:p>
          <a:p>
            <a:r>
              <a:rPr lang="en-US" dirty="0"/>
              <a:t>17. I tried </a:t>
            </a:r>
            <a:r>
              <a:rPr lang="en-US" b="1" dirty="0"/>
              <a:t>to open /opening </a:t>
            </a:r>
            <a:r>
              <a:rPr lang="en-US" dirty="0"/>
              <a:t>the door but it was locked.</a:t>
            </a:r>
            <a:endParaRPr lang="fi-FI" dirty="0"/>
          </a:p>
          <a:p>
            <a:r>
              <a:rPr lang="en-US" dirty="0"/>
              <a:t>18. I tried </a:t>
            </a:r>
            <a:r>
              <a:rPr lang="en-US" b="1" dirty="0"/>
              <a:t>to turn / turning </a:t>
            </a:r>
            <a:r>
              <a:rPr lang="en-US" dirty="0"/>
              <a:t>the key in the lock and pushing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248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16. I came home from school and started </a:t>
            </a:r>
            <a:r>
              <a:rPr lang="en-US" b="1" dirty="0"/>
              <a:t>to work / working </a:t>
            </a:r>
            <a:r>
              <a:rPr lang="en-US" dirty="0"/>
              <a:t>on my Finnish project.</a:t>
            </a:r>
            <a:endParaRPr lang="fi-FI" dirty="0"/>
          </a:p>
          <a:p>
            <a:r>
              <a:rPr lang="en-US" b="1" dirty="0"/>
              <a:t>17</a:t>
            </a:r>
            <a:r>
              <a:rPr lang="en-US" dirty="0"/>
              <a:t>. I tried </a:t>
            </a:r>
            <a:r>
              <a:rPr lang="en-US" b="1" dirty="0"/>
              <a:t>to open /</a:t>
            </a:r>
            <a:r>
              <a:rPr lang="en-US" dirty="0"/>
              <a:t>opening</a:t>
            </a:r>
            <a:r>
              <a:rPr lang="en-US" b="1" dirty="0"/>
              <a:t> </a:t>
            </a:r>
            <a:r>
              <a:rPr lang="en-US" dirty="0"/>
              <a:t>the door but it was locked.</a:t>
            </a:r>
            <a:endParaRPr lang="fi-FI" dirty="0"/>
          </a:p>
          <a:p>
            <a:r>
              <a:rPr lang="en-US" dirty="0"/>
              <a:t>18. I tried </a:t>
            </a:r>
            <a:r>
              <a:rPr lang="en-US" b="1" dirty="0"/>
              <a:t>to turn / turning </a:t>
            </a:r>
            <a:r>
              <a:rPr lang="en-US" dirty="0"/>
              <a:t>the key in the lock and pushing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248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16. I came home from school and started </a:t>
            </a:r>
            <a:r>
              <a:rPr lang="en-US" b="1" dirty="0"/>
              <a:t>to work / working </a:t>
            </a:r>
            <a:r>
              <a:rPr lang="en-US" dirty="0"/>
              <a:t>on my Finnish project.</a:t>
            </a:r>
            <a:endParaRPr lang="fi-FI" dirty="0"/>
          </a:p>
          <a:p>
            <a:r>
              <a:rPr lang="en-US" dirty="0"/>
              <a:t>17. I tried </a:t>
            </a:r>
            <a:r>
              <a:rPr lang="en-US" b="1" dirty="0"/>
              <a:t>to open /</a:t>
            </a:r>
            <a:r>
              <a:rPr lang="en-US" dirty="0"/>
              <a:t>opening</a:t>
            </a:r>
            <a:r>
              <a:rPr lang="en-US" b="1" dirty="0"/>
              <a:t> </a:t>
            </a:r>
            <a:r>
              <a:rPr lang="en-US" dirty="0"/>
              <a:t>the door but it was locked.</a:t>
            </a:r>
            <a:endParaRPr lang="fi-FI" dirty="0"/>
          </a:p>
          <a:p>
            <a:r>
              <a:rPr lang="en-US" b="1" dirty="0"/>
              <a:t>18</a:t>
            </a:r>
            <a:r>
              <a:rPr lang="en-US" dirty="0"/>
              <a:t>. I tried to turn </a:t>
            </a:r>
            <a:r>
              <a:rPr lang="en-US" b="1" dirty="0"/>
              <a:t>/ turning </a:t>
            </a:r>
            <a:r>
              <a:rPr lang="en-US" dirty="0"/>
              <a:t>the key in the lock and pushing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7248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We stopped </a:t>
            </a:r>
            <a:r>
              <a:rPr lang="en-US" b="1" dirty="0"/>
              <a:t>to look / looking </a:t>
            </a:r>
            <a:r>
              <a:rPr lang="en-US" dirty="0"/>
              <a:t>at the map to see if we were lost.</a:t>
            </a:r>
            <a:endParaRPr lang="fi-FI" dirty="0"/>
          </a:p>
          <a:p>
            <a:r>
              <a:rPr lang="en-US" dirty="0"/>
              <a:t>20. What the heck! Let’s stop </a:t>
            </a:r>
            <a:r>
              <a:rPr lang="en-US" b="1" dirty="0"/>
              <a:t>to look / looking </a:t>
            </a:r>
            <a:r>
              <a:rPr lang="en-US" dirty="0"/>
              <a:t>at the map and be adventurous!</a:t>
            </a:r>
            <a:endParaRPr lang="fi-FI" dirty="0"/>
          </a:p>
          <a:p>
            <a:r>
              <a:rPr lang="en-US" dirty="0"/>
              <a:t>21. Did you remember </a:t>
            </a:r>
            <a:r>
              <a:rPr lang="en-US" b="1" dirty="0"/>
              <a:t>to pay / paying </a:t>
            </a:r>
            <a:r>
              <a:rPr lang="en-US" dirty="0"/>
              <a:t>the bill?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19</a:t>
            </a:r>
            <a:r>
              <a:rPr lang="en-US" dirty="0"/>
              <a:t>. We stopped </a:t>
            </a:r>
            <a:r>
              <a:rPr lang="en-US" b="1" dirty="0"/>
              <a:t>to look / </a:t>
            </a:r>
            <a:r>
              <a:rPr lang="en-US" dirty="0"/>
              <a:t>looking</a:t>
            </a:r>
            <a:r>
              <a:rPr lang="en-US" b="1" dirty="0"/>
              <a:t> </a:t>
            </a:r>
            <a:r>
              <a:rPr lang="en-US" dirty="0"/>
              <a:t>at the map to see if we were lost.</a:t>
            </a:r>
            <a:endParaRPr lang="fi-FI" dirty="0"/>
          </a:p>
          <a:p>
            <a:r>
              <a:rPr lang="en-US" dirty="0"/>
              <a:t>20. What the heck! Let’s stop </a:t>
            </a:r>
            <a:r>
              <a:rPr lang="en-US" b="1" dirty="0"/>
              <a:t>to look / looking </a:t>
            </a:r>
            <a:r>
              <a:rPr lang="en-US" dirty="0"/>
              <a:t>at the map and be adventurous!</a:t>
            </a:r>
            <a:endParaRPr lang="fi-FI" dirty="0"/>
          </a:p>
          <a:p>
            <a:r>
              <a:rPr lang="en-US" dirty="0"/>
              <a:t>21. Did you remember </a:t>
            </a:r>
            <a:r>
              <a:rPr lang="en-US" b="1" dirty="0"/>
              <a:t>to pay / paying </a:t>
            </a:r>
            <a:r>
              <a:rPr lang="en-US" dirty="0"/>
              <a:t>the bill?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14794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We stopped </a:t>
            </a:r>
            <a:r>
              <a:rPr lang="en-US" b="1" dirty="0"/>
              <a:t>to look / </a:t>
            </a:r>
            <a:r>
              <a:rPr lang="en-US" dirty="0"/>
              <a:t>looking</a:t>
            </a:r>
            <a:r>
              <a:rPr lang="en-US" b="1" dirty="0"/>
              <a:t> </a:t>
            </a:r>
            <a:r>
              <a:rPr lang="en-US" dirty="0"/>
              <a:t>at the map to see if we were lost.</a:t>
            </a:r>
            <a:endParaRPr lang="fi-FI" dirty="0"/>
          </a:p>
          <a:p>
            <a:r>
              <a:rPr lang="en-US" b="1" dirty="0"/>
              <a:t>20</a:t>
            </a:r>
            <a:r>
              <a:rPr lang="en-US" dirty="0"/>
              <a:t>. What the heck! Let’s stop to look </a:t>
            </a:r>
            <a:r>
              <a:rPr lang="en-US" b="1" dirty="0"/>
              <a:t>/ looking </a:t>
            </a:r>
            <a:r>
              <a:rPr lang="en-US" dirty="0"/>
              <a:t>at the map and be adventurous!</a:t>
            </a:r>
            <a:endParaRPr lang="fi-FI" dirty="0"/>
          </a:p>
          <a:p>
            <a:r>
              <a:rPr lang="en-US" dirty="0"/>
              <a:t>21. Did you remember </a:t>
            </a:r>
            <a:r>
              <a:rPr lang="en-US" b="1" dirty="0"/>
              <a:t>to pay / paying </a:t>
            </a:r>
            <a:r>
              <a:rPr lang="en-US" dirty="0"/>
              <a:t>the bill?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14794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19. We stopped </a:t>
            </a:r>
            <a:r>
              <a:rPr lang="en-US" b="1" dirty="0"/>
              <a:t>to look / </a:t>
            </a:r>
            <a:r>
              <a:rPr lang="en-US" dirty="0"/>
              <a:t>looking</a:t>
            </a:r>
            <a:r>
              <a:rPr lang="en-US" b="1" dirty="0"/>
              <a:t> </a:t>
            </a:r>
            <a:r>
              <a:rPr lang="en-US" dirty="0"/>
              <a:t>at the map to see if we were lost.</a:t>
            </a:r>
            <a:endParaRPr lang="fi-FI" dirty="0"/>
          </a:p>
          <a:p>
            <a:r>
              <a:rPr lang="en-US" dirty="0"/>
              <a:t>20. What the heck! Let’s stop to look </a:t>
            </a:r>
            <a:r>
              <a:rPr lang="en-US" b="1" dirty="0"/>
              <a:t>/ looking </a:t>
            </a:r>
            <a:r>
              <a:rPr lang="en-US" dirty="0"/>
              <a:t>at the map and be adventurous!</a:t>
            </a:r>
            <a:endParaRPr lang="fi-FI" dirty="0"/>
          </a:p>
          <a:p>
            <a:r>
              <a:rPr lang="en-US" b="1" dirty="0"/>
              <a:t>21</a:t>
            </a:r>
            <a:r>
              <a:rPr lang="en-US" dirty="0"/>
              <a:t>. Did you remember </a:t>
            </a:r>
            <a:r>
              <a:rPr lang="en-US" b="1" dirty="0"/>
              <a:t>to pay / </a:t>
            </a:r>
            <a:r>
              <a:rPr lang="en-US" dirty="0"/>
              <a:t>paying</a:t>
            </a:r>
            <a:r>
              <a:rPr lang="en-US" b="1" dirty="0"/>
              <a:t> </a:t>
            </a:r>
            <a:r>
              <a:rPr lang="en-US" dirty="0"/>
              <a:t>the bill?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147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</a:t>
            </a:r>
            <a:r>
              <a:rPr lang="en-US" dirty="0"/>
              <a:t>. She was driving home from work but she stopped </a:t>
            </a:r>
            <a:r>
              <a:rPr lang="en-US" b="1" dirty="0"/>
              <a:t>to answer / </a:t>
            </a:r>
            <a:r>
              <a:rPr lang="en-US" dirty="0"/>
              <a:t>answering</a:t>
            </a:r>
            <a:r>
              <a:rPr lang="en-US" b="1" dirty="0"/>
              <a:t> </a:t>
            </a:r>
            <a:r>
              <a:rPr lang="en-US" dirty="0"/>
              <a:t>her phone.</a:t>
            </a:r>
            <a:endParaRPr lang="fi-FI" dirty="0"/>
          </a:p>
          <a:p>
            <a:r>
              <a:rPr lang="en-US" dirty="0"/>
              <a:t>2. She has stopped </a:t>
            </a:r>
            <a:r>
              <a:rPr lang="en-US" b="1" dirty="0"/>
              <a:t>to answer / answering </a:t>
            </a:r>
            <a:r>
              <a:rPr lang="en-US" dirty="0"/>
              <a:t>the phone while driving — it’s too dangerous.</a:t>
            </a:r>
            <a:endParaRPr lang="fi-FI" dirty="0"/>
          </a:p>
          <a:p>
            <a:r>
              <a:rPr lang="en-US" dirty="0"/>
              <a:t>3. When you go to the store, remember </a:t>
            </a:r>
            <a:r>
              <a:rPr lang="en-US" b="1" dirty="0"/>
              <a:t>to buy / buying </a:t>
            </a:r>
            <a:r>
              <a:rPr lang="en-US" dirty="0"/>
              <a:t>sugar!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22995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22. I remembered </a:t>
            </a:r>
            <a:r>
              <a:rPr lang="en-US" b="1" dirty="0"/>
              <a:t>to leave / leaving </a:t>
            </a:r>
            <a:r>
              <a:rPr lang="en-US" dirty="0"/>
              <a:t>my bag at the café and went back to get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29435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22</a:t>
            </a:r>
            <a:r>
              <a:rPr lang="en-US" dirty="0"/>
              <a:t>. I remembered to leave </a:t>
            </a:r>
            <a:r>
              <a:rPr lang="en-US" b="1" dirty="0"/>
              <a:t>/ leaving </a:t>
            </a:r>
            <a:r>
              <a:rPr lang="en-US" dirty="0"/>
              <a:t>my bag at the café and went back to get it.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058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She was driving home from work but she stopped </a:t>
            </a:r>
            <a:r>
              <a:rPr lang="en-US" b="1" dirty="0"/>
              <a:t>to answer / </a:t>
            </a:r>
            <a:r>
              <a:rPr lang="en-US" dirty="0"/>
              <a:t>answering</a:t>
            </a:r>
            <a:r>
              <a:rPr lang="en-US" b="1" dirty="0"/>
              <a:t> </a:t>
            </a:r>
            <a:r>
              <a:rPr lang="en-US" dirty="0"/>
              <a:t>her phone.</a:t>
            </a:r>
            <a:endParaRPr lang="fi-FI" dirty="0"/>
          </a:p>
          <a:p>
            <a:r>
              <a:rPr lang="en-US" b="1" dirty="0"/>
              <a:t>2</a:t>
            </a:r>
            <a:r>
              <a:rPr lang="en-US" dirty="0"/>
              <a:t>. She has stopped to answer </a:t>
            </a:r>
            <a:r>
              <a:rPr lang="en-US" b="1" dirty="0"/>
              <a:t>/ answering </a:t>
            </a:r>
            <a:r>
              <a:rPr lang="en-US" dirty="0"/>
              <a:t>the phone while driving — it’s too dangerous.</a:t>
            </a:r>
            <a:endParaRPr lang="fi-FI" dirty="0"/>
          </a:p>
          <a:p>
            <a:r>
              <a:rPr lang="en-US" dirty="0"/>
              <a:t>3. When you go to the store, remember </a:t>
            </a:r>
            <a:r>
              <a:rPr lang="en-US" b="1" dirty="0"/>
              <a:t>to buy / buying </a:t>
            </a:r>
            <a:r>
              <a:rPr lang="en-US" dirty="0"/>
              <a:t>sugar!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2299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She was driving home from work but she stopped </a:t>
            </a:r>
            <a:r>
              <a:rPr lang="en-US" b="1" dirty="0"/>
              <a:t>to answer / </a:t>
            </a:r>
            <a:r>
              <a:rPr lang="en-US" dirty="0"/>
              <a:t>answering</a:t>
            </a:r>
            <a:r>
              <a:rPr lang="en-US" b="1" dirty="0"/>
              <a:t> </a:t>
            </a:r>
            <a:r>
              <a:rPr lang="en-US" dirty="0"/>
              <a:t>her phone.</a:t>
            </a:r>
            <a:endParaRPr lang="fi-FI" dirty="0"/>
          </a:p>
          <a:p>
            <a:r>
              <a:rPr lang="en-US" dirty="0"/>
              <a:t>2. She has stopped to answer </a:t>
            </a:r>
            <a:r>
              <a:rPr lang="en-US" b="1" dirty="0"/>
              <a:t>/ answering </a:t>
            </a:r>
            <a:r>
              <a:rPr lang="en-US" dirty="0"/>
              <a:t>the phone while driving — it’s too dangerous.</a:t>
            </a:r>
            <a:endParaRPr lang="fi-FI" dirty="0"/>
          </a:p>
          <a:p>
            <a:r>
              <a:rPr lang="en-US" b="1" dirty="0"/>
              <a:t>3</a:t>
            </a:r>
            <a:r>
              <a:rPr lang="en-US" dirty="0"/>
              <a:t>. When you go to the store, remember </a:t>
            </a:r>
            <a:r>
              <a:rPr lang="en-US" b="1" dirty="0"/>
              <a:t>to buy / </a:t>
            </a:r>
            <a:r>
              <a:rPr lang="en-US" dirty="0"/>
              <a:t>buying</a:t>
            </a:r>
            <a:r>
              <a:rPr lang="en-US" b="1" dirty="0"/>
              <a:t> </a:t>
            </a:r>
            <a:r>
              <a:rPr lang="en-US" dirty="0"/>
              <a:t>sugar!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708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 Coming home I didn’t find the sugar in my bag. But I definitely remember </a:t>
            </a:r>
            <a:r>
              <a:rPr lang="en-US" b="1" dirty="0"/>
              <a:t>buy / buying </a:t>
            </a:r>
            <a:r>
              <a:rPr lang="en-US" dirty="0"/>
              <a:t>it!</a:t>
            </a:r>
            <a:endParaRPr lang="fi-FI" dirty="0"/>
          </a:p>
          <a:p>
            <a:r>
              <a:rPr lang="en-US" dirty="0"/>
              <a:t>5. I tried </a:t>
            </a:r>
            <a:r>
              <a:rPr lang="en-US" b="1" dirty="0"/>
              <a:t>to lift / lifting </a:t>
            </a:r>
            <a:r>
              <a:rPr lang="en-US" dirty="0"/>
              <a:t>the heavy suitcase but I couldn’t get it moving.</a:t>
            </a:r>
            <a:endParaRPr lang="fi-FI" dirty="0"/>
          </a:p>
          <a:p>
            <a:r>
              <a:rPr lang="en-US" dirty="0"/>
              <a:t>6. If you want to stay healthy, you could try </a:t>
            </a:r>
            <a:r>
              <a:rPr lang="en-US" b="1" dirty="0"/>
              <a:t>to exercise / exercising </a:t>
            </a:r>
            <a:r>
              <a:rPr lang="en-US" dirty="0"/>
              <a:t>more.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229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</a:t>
            </a:r>
            <a:r>
              <a:rPr lang="en-US" dirty="0"/>
              <a:t>. Coming home I didn’t find the sugar in my bag. But I definitely remember buy</a:t>
            </a:r>
            <a:r>
              <a:rPr lang="en-US" b="1" dirty="0"/>
              <a:t> / buying </a:t>
            </a:r>
            <a:endParaRPr lang="en-US" b="1" dirty="0" smtClean="0"/>
          </a:p>
          <a:p>
            <a:r>
              <a:rPr lang="en-US" dirty="0" smtClean="0"/>
              <a:t>it</a:t>
            </a:r>
            <a:r>
              <a:rPr lang="en-US" dirty="0"/>
              <a:t>!</a:t>
            </a:r>
            <a:endParaRPr lang="fi-FI" dirty="0"/>
          </a:p>
          <a:p>
            <a:r>
              <a:rPr lang="en-US" dirty="0"/>
              <a:t>5. I tried </a:t>
            </a:r>
            <a:r>
              <a:rPr lang="en-US" b="1" dirty="0"/>
              <a:t>to lift / lifting </a:t>
            </a:r>
            <a:r>
              <a:rPr lang="en-US" dirty="0"/>
              <a:t>the heavy suitcase but I couldn’t get it moving.</a:t>
            </a:r>
            <a:endParaRPr lang="fi-FI" dirty="0"/>
          </a:p>
          <a:p>
            <a:r>
              <a:rPr lang="en-US" dirty="0"/>
              <a:t>6. If you want to stay healthy, you could try </a:t>
            </a:r>
            <a:r>
              <a:rPr lang="en-US" b="1" dirty="0"/>
              <a:t>to exercise / exercising </a:t>
            </a:r>
            <a:r>
              <a:rPr lang="en-US" dirty="0"/>
              <a:t>more.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6937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 Coming home I didn’t find the sugar in my bag. But I definitely remember buy</a:t>
            </a:r>
            <a:r>
              <a:rPr lang="en-US" b="1" dirty="0"/>
              <a:t> / buying </a:t>
            </a:r>
            <a:r>
              <a:rPr lang="en-US" dirty="0"/>
              <a:t>it</a:t>
            </a:r>
            <a:r>
              <a:rPr lang="en-US" dirty="0" smtClean="0"/>
              <a:t>!</a:t>
            </a:r>
          </a:p>
          <a:p>
            <a:endParaRPr lang="fi-FI" dirty="0"/>
          </a:p>
          <a:p>
            <a:r>
              <a:rPr lang="en-US" b="1" dirty="0"/>
              <a:t>5</a:t>
            </a:r>
            <a:r>
              <a:rPr lang="en-US" dirty="0"/>
              <a:t>. I tried </a:t>
            </a:r>
            <a:r>
              <a:rPr lang="en-US" b="1" dirty="0"/>
              <a:t>to lift / </a:t>
            </a:r>
            <a:r>
              <a:rPr lang="en-US" dirty="0"/>
              <a:t>lifting</a:t>
            </a:r>
            <a:r>
              <a:rPr lang="en-US" b="1" dirty="0"/>
              <a:t> </a:t>
            </a:r>
            <a:r>
              <a:rPr lang="en-US" dirty="0"/>
              <a:t>the heavy suitcase but I couldn’t get it moving.</a:t>
            </a:r>
            <a:endParaRPr lang="fi-FI" dirty="0"/>
          </a:p>
          <a:p>
            <a:r>
              <a:rPr lang="en-US" dirty="0"/>
              <a:t>6. If you want to stay healthy, you could try </a:t>
            </a:r>
            <a:r>
              <a:rPr lang="en-US" b="1" dirty="0"/>
              <a:t>to exercise / exercising </a:t>
            </a:r>
            <a:r>
              <a:rPr lang="en-US" dirty="0"/>
              <a:t>more.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6937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13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 Coming home I didn’t find the sugar in my bag. But I definitely remember buy</a:t>
            </a:r>
            <a:r>
              <a:rPr lang="en-US" b="1" dirty="0"/>
              <a:t> / buying </a:t>
            </a:r>
            <a:r>
              <a:rPr lang="en-US" dirty="0"/>
              <a:t>it</a:t>
            </a:r>
            <a:r>
              <a:rPr lang="en-US" dirty="0" smtClean="0"/>
              <a:t>!</a:t>
            </a:r>
            <a:endParaRPr lang="fi-FI" dirty="0" smtClean="0"/>
          </a:p>
          <a:p>
            <a:endParaRPr lang="fi-FI" dirty="0"/>
          </a:p>
          <a:p>
            <a:r>
              <a:rPr lang="en-US" dirty="0" smtClean="0"/>
              <a:t>5</a:t>
            </a:r>
            <a:r>
              <a:rPr lang="en-US" dirty="0"/>
              <a:t>. I tried </a:t>
            </a:r>
            <a:r>
              <a:rPr lang="en-US" b="1" dirty="0"/>
              <a:t>to lift / </a:t>
            </a:r>
            <a:r>
              <a:rPr lang="en-US" dirty="0"/>
              <a:t>lifting</a:t>
            </a:r>
            <a:r>
              <a:rPr lang="en-US" b="1" dirty="0"/>
              <a:t> </a:t>
            </a:r>
            <a:r>
              <a:rPr lang="en-US" dirty="0"/>
              <a:t>the heavy suitcase but I couldn’t get it moving.</a:t>
            </a:r>
            <a:endParaRPr lang="fi-FI" dirty="0"/>
          </a:p>
          <a:p>
            <a:r>
              <a:rPr lang="en-US" b="1" dirty="0"/>
              <a:t>6</a:t>
            </a:r>
            <a:r>
              <a:rPr lang="en-US" dirty="0"/>
              <a:t>. If you want to stay healthy, you could try to</a:t>
            </a:r>
            <a:r>
              <a:rPr lang="en-US" b="1" dirty="0"/>
              <a:t> exercise / </a:t>
            </a:r>
            <a:r>
              <a:rPr lang="en-US" dirty="0"/>
              <a:t>exercising</a:t>
            </a:r>
            <a:r>
              <a:rPr lang="en-US" b="1" dirty="0"/>
              <a:t> </a:t>
            </a:r>
            <a:r>
              <a:rPr lang="en-US" dirty="0"/>
              <a:t>more.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6937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24</TotalTime>
  <Words>1609</Words>
  <Application>Microsoft Office PowerPoint</Application>
  <PresentationFormat>Näytössä katseltava diaesitys (4:3)</PresentationFormat>
  <Paragraphs>122</Paragraphs>
  <Slides>31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31</vt:i4>
      </vt:variant>
    </vt:vector>
  </HeadingPairs>
  <TitlesOfParts>
    <vt:vector size="32" baseType="lpstr">
      <vt:lpstr>Apteekki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  <vt:lpstr>IN5 Tukipaketti Ex 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Ex 13</dc:title>
  <dc:creator>Maxx</dc:creator>
  <cp:lastModifiedBy>Maxx</cp:lastModifiedBy>
  <cp:revision>3</cp:revision>
  <dcterms:created xsi:type="dcterms:W3CDTF">2020-12-15T13:14:23Z</dcterms:created>
  <dcterms:modified xsi:type="dcterms:W3CDTF">2020-12-15T13:39:22Z</dcterms:modified>
</cp:coreProperties>
</file>