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82" r:id="rId4"/>
    <p:sldId id="283" r:id="rId5"/>
    <p:sldId id="284" r:id="rId6"/>
    <p:sldId id="258" r:id="rId7"/>
    <p:sldId id="285" r:id="rId8"/>
    <p:sldId id="286" r:id="rId9"/>
    <p:sldId id="287" r:id="rId10"/>
    <p:sldId id="259" r:id="rId11"/>
    <p:sldId id="288" r:id="rId12"/>
    <p:sldId id="289" r:id="rId13"/>
    <p:sldId id="290" r:id="rId14"/>
    <p:sldId id="260" r:id="rId15"/>
    <p:sldId id="291" r:id="rId16"/>
    <p:sldId id="292" r:id="rId17"/>
    <p:sldId id="293" r:id="rId18"/>
    <p:sldId id="261" r:id="rId19"/>
    <p:sldId id="294" r:id="rId20"/>
    <p:sldId id="297" r:id="rId21"/>
    <p:sldId id="295" r:id="rId22"/>
    <p:sldId id="296" r:id="rId23"/>
    <p:sldId id="262" r:id="rId24"/>
    <p:sldId id="298" r:id="rId25"/>
    <p:sldId id="299" r:id="rId26"/>
    <p:sldId id="300" r:id="rId27"/>
    <p:sldId id="263" r:id="rId28"/>
    <p:sldId id="301" r:id="rId29"/>
    <p:sldId id="302" r:id="rId30"/>
    <p:sldId id="303" r:id="rId31"/>
    <p:sldId id="304" r:id="rId32"/>
    <p:sldId id="264" r:id="rId33"/>
    <p:sldId id="305" r:id="rId34"/>
    <p:sldId id="306" r:id="rId35"/>
    <p:sldId id="307" r:id="rId36"/>
    <p:sldId id="308" r:id="rId37"/>
    <p:sldId id="309" r:id="rId38"/>
    <p:sldId id="311" r:id="rId39"/>
    <p:sldId id="310" r:id="rId40"/>
    <p:sldId id="265" r:id="rId41"/>
    <p:sldId id="312" r:id="rId42"/>
    <p:sldId id="313" r:id="rId43"/>
    <p:sldId id="314" r:id="rId44"/>
    <p:sldId id="266" r:id="rId45"/>
    <p:sldId id="315" r:id="rId46"/>
    <p:sldId id="316" r:id="rId47"/>
    <p:sldId id="317" r:id="rId48"/>
    <p:sldId id="318" r:id="rId49"/>
    <p:sldId id="319" r:id="rId50"/>
    <p:sldId id="320" r:id="rId51"/>
    <p:sldId id="267" r:id="rId52"/>
    <p:sldId id="321" r:id="rId53"/>
    <p:sldId id="322" r:id="rId54"/>
    <p:sldId id="323" r:id="rId55"/>
    <p:sldId id="324" r:id="rId56"/>
    <p:sldId id="325" r:id="rId57"/>
    <p:sldId id="269" r:id="rId58"/>
    <p:sldId id="326" r:id="rId59"/>
    <p:sldId id="327" r:id="rId60"/>
    <p:sldId id="328" r:id="rId61"/>
    <p:sldId id="329" r:id="rId62"/>
    <p:sldId id="270" r:id="rId63"/>
    <p:sldId id="330" r:id="rId64"/>
    <p:sldId id="331" r:id="rId65"/>
    <p:sldId id="332" r:id="rId66"/>
    <p:sldId id="333" r:id="rId67"/>
    <p:sldId id="334" r:id="rId68"/>
    <p:sldId id="335" r:id="rId69"/>
    <p:sldId id="271" r:id="rId70"/>
    <p:sldId id="336" r:id="rId71"/>
    <p:sldId id="337" r:id="rId72"/>
    <p:sldId id="338" r:id="rId73"/>
    <p:sldId id="339" r:id="rId74"/>
    <p:sldId id="340" r:id="rId75"/>
    <p:sldId id="341" r:id="rId76"/>
    <p:sldId id="342" r:id="rId77"/>
    <p:sldId id="343" r:id="rId78"/>
    <p:sldId id="344" r:id="rId79"/>
    <p:sldId id="345" r:id="rId80"/>
    <p:sldId id="273" r:id="rId81"/>
    <p:sldId id="346" r:id="rId82"/>
    <p:sldId id="347" r:id="rId83"/>
    <p:sldId id="348" r:id="rId84"/>
    <p:sldId id="349" r:id="rId85"/>
    <p:sldId id="274" r:id="rId86"/>
    <p:sldId id="350" r:id="rId87"/>
    <p:sldId id="351" r:id="rId88"/>
    <p:sldId id="352" r:id="rId89"/>
    <p:sldId id="353" r:id="rId90"/>
    <p:sldId id="354" r:id="rId91"/>
    <p:sldId id="275" r:id="rId92"/>
    <p:sldId id="355" r:id="rId93"/>
    <p:sldId id="356" r:id="rId94"/>
    <p:sldId id="357" r:id="rId95"/>
    <p:sldId id="276" r:id="rId96"/>
    <p:sldId id="358" r:id="rId97"/>
    <p:sldId id="359" r:id="rId98"/>
    <p:sldId id="360" r:id="rId9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5" name="Alaotsikk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1" name="Päivämäärän paikkamerkki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Kuvan paikkamerkki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tsikon paikkamerkki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1" name="Tekstin paikkamerkki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7" name="Päivämäärän paikkamerkki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C58A3F4-65C7-41C2-B667-166DD08764A2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57882FB-E229-496E-B2AD-E828F1B30702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14. Lisää </a:t>
            </a:r>
            <a:r>
              <a:rPr lang="fi-FI" b="1" i="1" dirty="0"/>
              <a:t>to </a:t>
            </a:r>
            <a:r>
              <a:rPr lang="fi-FI" b="1" dirty="0"/>
              <a:t>+ infinitiivi, </a:t>
            </a:r>
            <a:r>
              <a:rPr lang="fi-FI" b="1" dirty="0" smtClean="0"/>
              <a:t>infinitiivi ilman tunnusta tai </a:t>
            </a:r>
            <a:r>
              <a:rPr lang="fi-FI" b="1" i="1" dirty="0" err="1"/>
              <a:t>ing</a:t>
            </a:r>
            <a:r>
              <a:rPr lang="fi-FI" b="1" dirty="0" err="1"/>
              <a:t>-muoto</a:t>
            </a:r>
            <a:r>
              <a:rPr lang="fi-FI" b="1" dirty="0"/>
              <a:t>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339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He burned the letter after </a:t>
            </a:r>
            <a:r>
              <a:rPr lang="en-US" b="1" dirty="0" smtClean="0"/>
              <a:t>*** </a:t>
            </a:r>
            <a:r>
              <a:rPr lang="en-US" dirty="0" smtClean="0"/>
              <a:t>it</a:t>
            </a:r>
            <a:r>
              <a:rPr lang="en-US" dirty="0"/>
              <a:t>. </a:t>
            </a:r>
            <a:r>
              <a:rPr lang="en-US" i="1" dirty="0"/>
              <a:t>(read)</a:t>
            </a:r>
            <a:endParaRPr lang="fi-FI" dirty="0"/>
          </a:p>
          <a:p>
            <a:r>
              <a:rPr lang="en-US" dirty="0"/>
              <a:t>8. Can you sneeze without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your </a:t>
            </a:r>
            <a:r>
              <a:rPr lang="en-US" dirty="0"/>
              <a:t>mouth? </a:t>
            </a:r>
            <a:r>
              <a:rPr lang="en-US" i="1" dirty="0"/>
              <a:t>(open)</a:t>
            </a:r>
            <a:endParaRPr lang="fi-FI" dirty="0"/>
          </a:p>
          <a:p>
            <a:r>
              <a:rPr lang="en-US" dirty="0"/>
              <a:t>9. I didn’t mean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 </a:t>
            </a:r>
            <a:r>
              <a:rPr lang="en-US" dirty="0"/>
              <a:t>by what I said. </a:t>
            </a:r>
            <a:r>
              <a:rPr lang="en-US" i="1" dirty="0"/>
              <a:t>(upset)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He burned the letter after </a:t>
            </a:r>
            <a:r>
              <a:rPr lang="en-US" b="1" dirty="0"/>
              <a:t>reading </a:t>
            </a:r>
            <a:r>
              <a:rPr lang="en-US" dirty="0"/>
              <a:t>it. </a:t>
            </a:r>
            <a:r>
              <a:rPr lang="en-US" i="1" dirty="0"/>
              <a:t>(read)</a:t>
            </a:r>
            <a:endParaRPr lang="fi-FI" dirty="0"/>
          </a:p>
          <a:p>
            <a:r>
              <a:rPr lang="en-US" dirty="0"/>
              <a:t>8. Can you sneeze without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your </a:t>
            </a:r>
            <a:r>
              <a:rPr lang="en-US" dirty="0"/>
              <a:t>mouth? </a:t>
            </a:r>
            <a:r>
              <a:rPr lang="en-US" i="1" dirty="0"/>
              <a:t>(open)</a:t>
            </a:r>
            <a:endParaRPr lang="fi-FI" dirty="0"/>
          </a:p>
          <a:p>
            <a:r>
              <a:rPr lang="en-US" dirty="0"/>
              <a:t>9. I didn’t mean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 </a:t>
            </a:r>
            <a:r>
              <a:rPr lang="en-US" dirty="0"/>
              <a:t>by what I said. </a:t>
            </a:r>
            <a:r>
              <a:rPr lang="en-US" i="1" dirty="0"/>
              <a:t>(upset)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9535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He burned the letter after </a:t>
            </a:r>
            <a:r>
              <a:rPr lang="en-US" b="1" dirty="0"/>
              <a:t>reading </a:t>
            </a:r>
            <a:r>
              <a:rPr lang="en-US" dirty="0"/>
              <a:t>it. </a:t>
            </a:r>
            <a:r>
              <a:rPr lang="en-US" i="1" dirty="0"/>
              <a:t>(read)</a:t>
            </a:r>
            <a:endParaRPr lang="fi-FI" dirty="0"/>
          </a:p>
          <a:p>
            <a:r>
              <a:rPr lang="en-US" dirty="0"/>
              <a:t>8. Can you sneeze without </a:t>
            </a:r>
            <a:r>
              <a:rPr lang="en-US" b="1" dirty="0"/>
              <a:t>opening </a:t>
            </a:r>
            <a:r>
              <a:rPr lang="en-US" dirty="0"/>
              <a:t>your mouth? </a:t>
            </a:r>
            <a:r>
              <a:rPr lang="en-US" i="1" dirty="0"/>
              <a:t>(open)</a:t>
            </a:r>
            <a:endParaRPr lang="fi-FI" dirty="0"/>
          </a:p>
          <a:p>
            <a:r>
              <a:rPr lang="en-US" dirty="0"/>
              <a:t>9. I didn’t mean </a:t>
            </a:r>
            <a:r>
              <a:rPr lang="en-US" b="1" dirty="0" smtClean="0"/>
              <a:t>*** </a:t>
            </a:r>
            <a:r>
              <a:rPr lang="en-US" dirty="0" smtClean="0"/>
              <a:t>you </a:t>
            </a:r>
            <a:r>
              <a:rPr lang="en-US" dirty="0"/>
              <a:t>by what I said. </a:t>
            </a:r>
            <a:r>
              <a:rPr lang="en-US" i="1" dirty="0"/>
              <a:t>(upset)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9535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He burned the letter after </a:t>
            </a:r>
            <a:r>
              <a:rPr lang="en-US" b="1" dirty="0"/>
              <a:t>reading </a:t>
            </a:r>
            <a:r>
              <a:rPr lang="en-US" dirty="0"/>
              <a:t>it. </a:t>
            </a:r>
            <a:r>
              <a:rPr lang="en-US" i="1" dirty="0"/>
              <a:t>(read)</a:t>
            </a:r>
            <a:endParaRPr lang="fi-FI" dirty="0"/>
          </a:p>
          <a:p>
            <a:r>
              <a:rPr lang="en-US" dirty="0"/>
              <a:t>8. Can you sneeze without </a:t>
            </a:r>
            <a:r>
              <a:rPr lang="en-US" b="1" dirty="0"/>
              <a:t>opening </a:t>
            </a:r>
            <a:r>
              <a:rPr lang="en-US" dirty="0"/>
              <a:t>your mouth? </a:t>
            </a:r>
            <a:r>
              <a:rPr lang="en-US" i="1" dirty="0"/>
              <a:t>(open)</a:t>
            </a:r>
            <a:endParaRPr lang="fi-FI" dirty="0"/>
          </a:p>
          <a:p>
            <a:r>
              <a:rPr lang="en-US" dirty="0"/>
              <a:t>9. I didn’t mean </a:t>
            </a:r>
            <a:r>
              <a:rPr lang="en-US" b="1" dirty="0"/>
              <a:t>to upset </a:t>
            </a:r>
            <a:r>
              <a:rPr lang="en-US" dirty="0"/>
              <a:t>you by what I said. </a:t>
            </a:r>
            <a:r>
              <a:rPr lang="en-US" i="1" dirty="0"/>
              <a:t>(upset)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9535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10. I’m tired of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your empty promises. </a:t>
            </a:r>
            <a:r>
              <a:rPr lang="en-US" i="1" dirty="0"/>
              <a:t>(listen)</a:t>
            </a:r>
            <a:endParaRPr lang="fi-FI" dirty="0"/>
          </a:p>
          <a:p>
            <a:r>
              <a:rPr lang="en-US" dirty="0"/>
              <a:t>11. She went out despite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exhausted</a:t>
            </a:r>
            <a:r>
              <a:rPr lang="en-US" dirty="0"/>
              <a:t>. </a:t>
            </a:r>
            <a:r>
              <a:rPr lang="en-US" i="1" dirty="0"/>
              <a:t>(feel)</a:t>
            </a:r>
            <a:endParaRPr lang="fi-FI" dirty="0"/>
          </a:p>
          <a:p>
            <a:r>
              <a:rPr lang="en-US" dirty="0"/>
              <a:t>12. The police didn’t let us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building. </a:t>
            </a:r>
            <a:r>
              <a:rPr lang="en-US" i="1" dirty="0"/>
              <a:t>(enter)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10. I’m tired of </a:t>
            </a:r>
            <a:r>
              <a:rPr lang="en-US" b="1" dirty="0"/>
              <a:t>listening </a:t>
            </a:r>
            <a:r>
              <a:rPr lang="en-US" dirty="0"/>
              <a:t>to your empty promises. </a:t>
            </a:r>
            <a:r>
              <a:rPr lang="en-US" i="1" dirty="0"/>
              <a:t>(listen)</a:t>
            </a:r>
            <a:endParaRPr lang="fi-FI" dirty="0"/>
          </a:p>
          <a:p>
            <a:r>
              <a:rPr lang="en-US" dirty="0"/>
              <a:t>11. She went out despite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exhausted</a:t>
            </a:r>
            <a:r>
              <a:rPr lang="en-US" dirty="0"/>
              <a:t>. </a:t>
            </a:r>
            <a:r>
              <a:rPr lang="en-US" i="1" dirty="0"/>
              <a:t>(feel)</a:t>
            </a:r>
            <a:endParaRPr lang="fi-FI" dirty="0"/>
          </a:p>
          <a:p>
            <a:r>
              <a:rPr lang="en-US" dirty="0"/>
              <a:t>12. The police didn’t let us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building. </a:t>
            </a:r>
            <a:r>
              <a:rPr lang="en-US" i="1" dirty="0"/>
              <a:t>(enter)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0277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10. I’m tired of </a:t>
            </a:r>
            <a:r>
              <a:rPr lang="en-US" b="1" dirty="0"/>
              <a:t>listening </a:t>
            </a:r>
            <a:r>
              <a:rPr lang="en-US" dirty="0"/>
              <a:t>to your empty promises. </a:t>
            </a:r>
            <a:r>
              <a:rPr lang="en-US" i="1" dirty="0"/>
              <a:t>(listen)</a:t>
            </a:r>
            <a:endParaRPr lang="fi-FI" dirty="0"/>
          </a:p>
          <a:p>
            <a:r>
              <a:rPr lang="en-US" dirty="0"/>
              <a:t>11. She went out despite </a:t>
            </a:r>
            <a:r>
              <a:rPr lang="en-US" b="1" dirty="0"/>
              <a:t>feeling </a:t>
            </a:r>
            <a:r>
              <a:rPr lang="en-US" dirty="0"/>
              <a:t>exhausted. </a:t>
            </a:r>
            <a:r>
              <a:rPr lang="en-US" i="1" dirty="0"/>
              <a:t>(feel)</a:t>
            </a:r>
            <a:endParaRPr lang="fi-FI" dirty="0"/>
          </a:p>
          <a:p>
            <a:r>
              <a:rPr lang="en-US" dirty="0"/>
              <a:t>12. The police didn’t let us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building. </a:t>
            </a:r>
            <a:r>
              <a:rPr lang="en-US" i="1" dirty="0"/>
              <a:t>(enter)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0277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10. I’m tired of </a:t>
            </a:r>
            <a:r>
              <a:rPr lang="en-US" b="1" dirty="0"/>
              <a:t>listening </a:t>
            </a:r>
            <a:r>
              <a:rPr lang="en-US" dirty="0"/>
              <a:t>to your empty promises. </a:t>
            </a:r>
            <a:r>
              <a:rPr lang="en-US" i="1" dirty="0"/>
              <a:t>(listen)</a:t>
            </a:r>
            <a:endParaRPr lang="fi-FI" dirty="0"/>
          </a:p>
          <a:p>
            <a:r>
              <a:rPr lang="en-US" dirty="0"/>
              <a:t>11. She went out despite </a:t>
            </a:r>
            <a:r>
              <a:rPr lang="en-US" b="1" dirty="0"/>
              <a:t>feeling </a:t>
            </a:r>
            <a:r>
              <a:rPr lang="en-US" dirty="0"/>
              <a:t>exhausted. </a:t>
            </a:r>
            <a:r>
              <a:rPr lang="en-US" i="1" dirty="0"/>
              <a:t>(feel)</a:t>
            </a:r>
            <a:endParaRPr lang="fi-FI" dirty="0"/>
          </a:p>
          <a:p>
            <a:r>
              <a:rPr lang="en-US" dirty="0"/>
              <a:t>12. The police didn’t let us </a:t>
            </a:r>
            <a:r>
              <a:rPr lang="en-US" b="1" dirty="0"/>
              <a:t>enter </a:t>
            </a:r>
            <a:r>
              <a:rPr lang="en-US" dirty="0"/>
              <a:t>the building. </a:t>
            </a:r>
            <a:r>
              <a:rPr lang="en-US" i="1" dirty="0"/>
              <a:t>(enter)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0277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I keep </a:t>
            </a:r>
            <a:r>
              <a:rPr lang="en-US" b="1" dirty="0" smtClean="0"/>
              <a:t>*** </a:t>
            </a:r>
            <a:r>
              <a:rPr lang="en-US" dirty="0" smtClean="0"/>
              <a:t>but </a:t>
            </a:r>
            <a:r>
              <a:rPr lang="en-US" dirty="0"/>
              <a:t>it’s difficult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as </a:t>
            </a:r>
            <a:r>
              <a:rPr lang="en-US" dirty="0"/>
              <a:t>well as your mum. </a:t>
            </a:r>
            <a:r>
              <a:rPr lang="en-US" i="1" dirty="0"/>
              <a:t>(try; cook)</a:t>
            </a:r>
            <a:endParaRPr lang="fi-FI" dirty="0"/>
          </a:p>
          <a:p>
            <a:r>
              <a:rPr lang="en-US" dirty="0"/>
              <a:t>14. You’d better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this </a:t>
            </a:r>
            <a:r>
              <a:rPr lang="en-US" dirty="0"/>
              <a:t>at home! </a:t>
            </a:r>
            <a:r>
              <a:rPr lang="en-US" i="1" dirty="0"/>
              <a:t>(not try)</a:t>
            </a:r>
            <a:endParaRPr lang="fi-FI" dirty="0"/>
          </a:p>
          <a:p>
            <a:r>
              <a:rPr lang="en-US" dirty="0"/>
              <a:t>15. There’s no point in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any </a:t>
            </a:r>
            <a:r>
              <a:rPr lang="en-US" dirty="0"/>
              <a:t>longer. He isn’t coming! </a:t>
            </a:r>
            <a:r>
              <a:rPr lang="en-US" i="1" dirty="0"/>
              <a:t>(wait)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I keep </a:t>
            </a:r>
            <a:r>
              <a:rPr lang="en-US" b="1" dirty="0"/>
              <a:t>trying </a:t>
            </a:r>
            <a:r>
              <a:rPr lang="en-US" dirty="0"/>
              <a:t>but it’s difficult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as </a:t>
            </a:r>
            <a:r>
              <a:rPr lang="en-US" dirty="0"/>
              <a:t>well as your mum. </a:t>
            </a:r>
            <a:r>
              <a:rPr lang="en-US" i="1" dirty="0"/>
              <a:t>(try; cook)</a:t>
            </a:r>
            <a:endParaRPr lang="fi-FI" dirty="0"/>
          </a:p>
          <a:p>
            <a:r>
              <a:rPr lang="en-US" dirty="0"/>
              <a:t>14. You’d better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this </a:t>
            </a:r>
            <a:r>
              <a:rPr lang="en-US" dirty="0"/>
              <a:t>at home! </a:t>
            </a:r>
            <a:r>
              <a:rPr lang="en-US" i="1" dirty="0"/>
              <a:t>(not try)</a:t>
            </a:r>
            <a:endParaRPr lang="fi-FI" dirty="0"/>
          </a:p>
          <a:p>
            <a:r>
              <a:rPr lang="en-US" dirty="0"/>
              <a:t>15. There’s no point in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any </a:t>
            </a:r>
            <a:r>
              <a:rPr lang="en-US" dirty="0"/>
              <a:t>longer. He isn’t coming! </a:t>
            </a:r>
            <a:r>
              <a:rPr lang="en-US" i="1" dirty="0"/>
              <a:t>(wait)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5022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We tried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box but the lid was stuck. </a:t>
            </a:r>
            <a:r>
              <a:rPr lang="en-US" i="1" dirty="0"/>
              <a:t>(close)</a:t>
            </a:r>
            <a:endParaRPr lang="fi-FI" dirty="0"/>
          </a:p>
          <a:p>
            <a:r>
              <a:rPr lang="en-US" dirty="0"/>
              <a:t>2. I didn’t enjoy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basketball </a:t>
            </a:r>
            <a:r>
              <a:rPr lang="en-US" dirty="0"/>
              <a:t>when I was at school. </a:t>
            </a:r>
            <a:r>
              <a:rPr lang="en-US" i="1" dirty="0"/>
              <a:t>(play)</a:t>
            </a:r>
            <a:endParaRPr lang="fi-FI" dirty="0"/>
          </a:p>
          <a:p>
            <a:r>
              <a:rPr lang="en-US" dirty="0"/>
              <a:t>3. Are you ready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 </a:t>
            </a:r>
            <a:r>
              <a:rPr lang="en-US" i="1" dirty="0"/>
              <a:t>(go)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08862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I keep </a:t>
            </a:r>
            <a:r>
              <a:rPr lang="en-US" b="1" dirty="0"/>
              <a:t>trying </a:t>
            </a:r>
            <a:r>
              <a:rPr lang="en-US" dirty="0"/>
              <a:t>but it’s difficult </a:t>
            </a:r>
            <a:r>
              <a:rPr lang="en-US" b="1" dirty="0"/>
              <a:t>to cook </a:t>
            </a:r>
            <a:r>
              <a:rPr lang="en-US" dirty="0"/>
              <a:t>as well as your mum. </a:t>
            </a:r>
            <a:r>
              <a:rPr lang="en-US" i="1" dirty="0"/>
              <a:t>(try; cook)</a:t>
            </a:r>
            <a:endParaRPr lang="fi-FI" dirty="0"/>
          </a:p>
          <a:p>
            <a:r>
              <a:rPr lang="en-US" dirty="0"/>
              <a:t>14. You’d better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this </a:t>
            </a:r>
            <a:r>
              <a:rPr lang="en-US" dirty="0"/>
              <a:t>at home! </a:t>
            </a:r>
            <a:r>
              <a:rPr lang="en-US" i="1" dirty="0"/>
              <a:t>(not try)</a:t>
            </a:r>
            <a:endParaRPr lang="fi-FI" dirty="0"/>
          </a:p>
          <a:p>
            <a:r>
              <a:rPr lang="en-US" dirty="0"/>
              <a:t>15. There’s no point in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any </a:t>
            </a:r>
            <a:r>
              <a:rPr lang="en-US" dirty="0"/>
              <a:t>longer. He isn’t coming! </a:t>
            </a:r>
            <a:r>
              <a:rPr lang="en-US" i="1" dirty="0"/>
              <a:t>(wait)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5022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I keep </a:t>
            </a:r>
            <a:r>
              <a:rPr lang="en-US" b="1" dirty="0"/>
              <a:t>trying </a:t>
            </a:r>
            <a:r>
              <a:rPr lang="en-US" dirty="0"/>
              <a:t>but it’s difficult </a:t>
            </a:r>
            <a:r>
              <a:rPr lang="en-US" b="1" dirty="0"/>
              <a:t>to cook </a:t>
            </a:r>
            <a:r>
              <a:rPr lang="en-US" dirty="0"/>
              <a:t>as well as your mum. </a:t>
            </a:r>
            <a:r>
              <a:rPr lang="en-US" i="1" dirty="0"/>
              <a:t>(try; cook)</a:t>
            </a:r>
            <a:endParaRPr lang="fi-FI" dirty="0"/>
          </a:p>
          <a:p>
            <a:r>
              <a:rPr lang="en-US" dirty="0"/>
              <a:t>14. You’d better </a:t>
            </a:r>
            <a:r>
              <a:rPr lang="en-US" b="1" dirty="0"/>
              <a:t>not try </a:t>
            </a:r>
            <a:r>
              <a:rPr lang="en-US" dirty="0"/>
              <a:t>this at home! </a:t>
            </a:r>
            <a:r>
              <a:rPr lang="en-US" i="1" dirty="0"/>
              <a:t>(not try)</a:t>
            </a:r>
            <a:endParaRPr lang="fi-FI" dirty="0"/>
          </a:p>
          <a:p>
            <a:r>
              <a:rPr lang="en-US" dirty="0"/>
              <a:t>15. There’s no point in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any </a:t>
            </a:r>
            <a:r>
              <a:rPr lang="en-US" dirty="0"/>
              <a:t>longer. He isn’t coming! </a:t>
            </a:r>
            <a:r>
              <a:rPr lang="en-US" i="1" dirty="0"/>
              <a:t>(wait)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50229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I keep </a:t>
            </a:r>
            <a:r>
              <a:rPr lang="en-US" b="1" dirty="0"/>
              <a:t>trying </a:t>
            </a:r>
            <a:r>
              <a:rPr lang="en-US" dirty="0"/>
              <a:t>but it’s difficult </a:t>
            </a:r>
            <a:r>
              <a:rPr lang="en-US" b="1" dirty="0"/>
              <a:t>to cook </a:t>
            </a:r>
            <a:r>
              <a:rPr lang="en-US" dirty="0"/>
              <a:t>as well as your mum. </a:t>
            </a:r>
            <a:r>
              <a:rPr lang="en-US" i="1" dirty="0"/>
              <a:t>(try; cook)</a:t>
            </a:r>
            <a:endParaRPr lang="fi-FI" dirty="0"/>
          </a:p>
          <a:p>
            <a:r>
              <a:rPr lang="en-US" dirty="0"/>
              <a:t>14. You’d better </a:t>
            </a:r>
            <a:r>
              <a:rPr lang="en-US" b="1" dirty="0"/>
              <a:t>not try </a:t>
            </a:r>
            <a:r>
              <a:rPr lang="en-US" dirty="0"/>
              <a:t>this at home! </a:t>
            </a:r>
            <a:r>
              <a:rPr lang="en-US" i="1" dirty="0"/>
              <a:t>(not try)</a:t>
            </a:r>
            <a:endParaRPr lang="fi-FI" dirty="0"/>
          </a:p>
          <a:p>
            <a:r>
              <a:rPr lang="en-US" dirty="0"/>
              <a:t>15. There’s no point in </a:t>
            </a:r>
            <a:r>
              <a:rPr lang="en-US" b="1" dirty="0"/>
              <a:t>waiting </a:t>
            </a:r>
            <a:r>
              <a:rPr lang="en-US" dirty="0"/>
              <a:t>any longer. He isn’t coming! </a:t>
            </a:r>
            <a:r>
              <a:rPr lang="en-US" i="1" dirty="0"/>
              <a:t>(wait)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50229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16. I need to have a hairdresser </a:t>
            </a:r>
            <a:r>
              <a:rPr lang="en-US" b="1" dirty="0" smtClean="0"/>
              <a:t>*** </a:t>
            </a:r>
            <a:r>
              <a:rPr lang="en-US" dirty="0" smtClean="0"/>
              <a:t>my </a:t>
            </a:r>
            <a:r>
              <a:rPr lang="en-US" dirty="0"/>
              <a:t>hair. </a:t>
            </a:r>
            <a:r>
              <a:rPr lang="en-US" i="1" dirty="0"/>
              <a:t>(cut)</a:t>
            </a:r>
            <a:endParaRPr lang="fi-FI" dirty="0"/>
          </a:p>
          <a:p>
            <a:r>
              <a:rPr lang="en-US" dirty="0"/>
              <a:t>17. Why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it </a:t>
            </a:r>
            <a:r>
              <a:rPr lang="en-US" dirty="0"/>
              <a:t>yourself? </a:t>
            </a:r>
            <a:r>
              <a:rPr lang="en-US" i="1" dirty="0"/>
              <a:t>(not do)</a:t>
            </a:r>
            <a:endParaRPr lang="fi-FI" dirty="0"/>
          </a:p>
          <a:p>
            <a:r>
              <a:rPr lang="en-US" dirty="0"/>
              <a:t>18. My </a:t>
            </a:r>
            <a:r>
              <a:rPr lang="en-US" dirty="0" err="1"/>
              <a:t>neighbour</a:t>
            </a:r>
            <a:r>
              <a:rPr lang="en-US" dirty="0"/>
              <a:t> asked me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his </a:t>
            </a:r>
            <a:r>
              <a:rPr lang="en-US" dirty="0"/>
              <a:t>houseplants while he was away. </a:t>
            </a:r>
            <a:r>
              <a:rPr lang="en-US" i="1" dirty="0"/>
              <a:t>(water)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16. I need to have a hairdresser </a:t>
            </a:r>
            <a:r>
              <a:rPr lang="en-US" b="1" dirty="0"/>
              <a:t>cut </a:t>
            </a:r>
            <a:r>
              <a:rPr lang="en-US" dirty="0"/>
              <a:t>my hair. </a:t>
            </a:r>
            <a:r>
              <a:rPr lang="en-US" i="1" dirty="0"/>
              <a:t>(cut)</a:t>
            </a:r>
            <a:endParaRPr lang="fi-FI" dirty="0"/>
          </a:p>
          <a:p>
            <a:r>
              <a:rPr lang="en-US" dirty="0"/>
              <a:t>17. Why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it </a:t>
            </a:r>
            <a:r>
              <a:rPr lang="en-US" dirty="0"/>
              <a:t>yourself? </a:t>
            </a:r>
            <a:r>
              <a:rPr lang="en-US" i="1" dirty="0"/>
              <a:t>(not do)</a:t>
            </a:r>
            <a:endParaRPr lang="fi-FI" dirty="0"/>
          </a:p>
          <a:p>
            <a:r>
              <a:rPr lang="en-US" dirty="0"/>
              <a:t>18. My </a:t>
            </a:r>
            <a:r>
              <a:rPr lang="en-US" dirty="0" err="1"/>
              <a:t>neighbour</a:t>
            </a:r>
            <a:r>
              <a:rPr lang="en-US" dirty="0"/>
              <a:t> asked me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his </a:t>
            </a:r>
            <a:r>
              <a:rPr lang="en-US" dirty="0"/>
              <a:t>houseplants while he was away. </a:t>
            </a:r>
            <a:r>
              <a:rPr lang="en-US" i="1" dirty="0"/>
              <a:t>(water)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74395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16. I need to have a hairdresser </a:t>
            </a:r>
            <a:r>
              <a:rPr lang="en-US" b="1" dirty="0"/>
              <a:t>cut </a:t>
            </a:r>
            <a:r>
              <a:rPr lang="en-US" dirty="0"/>
              <a:t>my hair. </a:t>
            </a:r>
            <a:r>
              <a:rPr lang="en-US" i="1" dirty="0"/>
              <a:t>(cut)</a:t>
            </a:r>
            <a:endParaRPr lang="fi-FI" dirty="0"/>
          </a:p>
          <a:p>
            <a:r>
              <a:rPr lang="en-US" dirty="0"/>
              <a:t>17. Why</a:t>
            </a:r>
            <a:r>
              <a:rPr lang="en-US" b="1" dirty="0"/>
              <a:t> not do </a:t>
            </a:r>
            <a:r>
              <a:rPr lang="en-US" dirty="0"/>
              <a:t>it yourself? </a:t>
            </a:r>
            <a:r>
              <a:rPr lang="en-US" i="1" dirty="0"/>
              <a:t>(not do)</a:t>
            </a:r>
            <a:endParaRPr lang="fi-FI" dirty="0"/>
          </a:p>
          <a:p>
            <a:r>
              <a:rPr lang="en-US" dirty="0"/>
              <a:t>18. My </a:t>
            </a:r>
            <a:r>
              <a:rPr lang="en-US" dirty="0" err="1"/>
              <a:t>neighbour</a:t>
            </a:r>
            <a:r>
              <a:rPr lang="en-US" dirty="0"/>
              <a:t> asked me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his </a:t>
            </a:r>
            <a:r>
              <a:rPr lang="en-US" dirty="0"/>
              <a:t>houseplants while he was away. </a:t>
            </a:r>
            <a:r>
              <a:rPr lang="en-US" i="1" dirty="0"/>
              <a:t>(water)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74395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16. I need to have a hairdresser </a:t>
            </a:r>
            <a:r>
              <a:rPr lang="en-US" b="1" dirty="0"/>
              <a:t>cut </a:t>
            </a:r>
            <a:r>
              <a:rPr lang="en-US" dirty="0"/>
              <a:t>my hair. </a:t>
            </a:r>
            <a:r>
              <a:rPr lang="en-US" i="1" dirty="0"/>
              <a:t>(cut)</a:t>
            </a:r>
            <a:endParaRPr lang="fi-FI" dirty="0"/>
          </a:p>
          <a:p>
            <a:r>
              <a:rPr lang="en-US" dirty="0"/>
              <a:t>17. Why</a:t>
            </a:r>
            <a:r>
              <a:rPr lang="en-US" b="1" dirty="0"/>
              <a:t> not do </a:t>
            </a:r>
            <a:r>
              <a:rPr lang="en-US" dirty="0"/>
              <a:t>it yourself? </a:t>
            </a:r>
            <a:r>
              <a:rPr lang="en-US" i="1" dirty="0"/>
              <a:t>(not do)</a:t>
            </a:r>
            <a:endParaRPr lang="fi-FI" dirty="0"/>
          </a:p>
          <a:p>
            <a:r>
              <a:rPr lang="en-US" dirty="0"/>
              <a:t>18. My </a:t>
            </a:r>
            <a:r>
              <a:rPr lang="en-US" dirty="0" err="1"/>
              <a:t>neighbour</a:t>
            </a:r>
            <a:r>
              <a:rPr lang="en-US" dirty="0"/>
              <a:t> asked me </a:t>
            </a:r>
            <a:r>
              <a:rPr lang="en-US" b="1" dirty="0"/>
              <a:t>to water </a:t>
            </a:r>
            <a:r>
              <a:rPr lang="en-US" dirty="0"/>
              <a:t>his houseplants while he was away. </a:t>
            </a:r>
            <a:r>
              <a:rPr lang="en-US" i="1" dirty="0"/>
              <a:t>(water)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74395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19. </a:t>
            </a:r>
            <a:r>
              <a:rPr lang="en-US" b="1" dirty="0" smtClean="0"/>
              <a:t>*** 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that </a:t>
            </a:r>
            <a:r>
              <a:rPr lang="en-US" dirty="0"/>
              <a:t>is not a big deal. </a:t>
            </a:r>
            <a:r>
              <a:rPr lang="en-US" i="1" dirty="0"/>
              <a:t>(be asked; do)</a:t>
            </a:r>
            <a:endParaRPr lang="fi-FI" dirty="0"/>
          </a:p>
          <a:p>
            <a:r>
              <a:rPr lang="en-US" dirty="0"/>
              <a:t>20. My parents suggested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another town. I don’t want to. </a:t>
            </a:r>
            <a:r>
              <a:rPr lang="en-US" i="1" dirty="0"/>
              <a:t>(move)</a:t>
            </a:r>
            <a:endParaRPr lang="fi-FI" dirty="0"/>
          </a:p>
          <a:p>
            <a:r>
              <a:rPr lang="en-US" dirty="0"/>
              <a:t>21. Sometimes I feel like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anyone and everyone. </a:t>
            </a:r>
            <a:r>
              <a:rPr lang="en-US" i="1" dirty="0"/>
              <a:t>(shout)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19. </a:t>
            </a:r>
            <a:r>
              <a:rPr lang="en-US" b="1" dirty="0"/>
              <a:t>To be asked / Being asked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that </a:t>
            </a:r>
            <a:r>
              <a:rPr lang="en-US" dirty="0"/>
              <a:t>is not a big deal. </a:t>
            </a:r>
            <a:r>
              <a:rPr lang="en-US" i="1" dirty="0"/>
              <a:t>(be asked; do)</a:t>
            </a:r>
            <a:endParaRPr lang="fi-FI" dirty="0"/>
          </a:p>
          <a:p>
            <a:r>
              <a:rPr lang="en-US" dirty="0"/>
              <a:t>20. My parents suggested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another town. I don’t want to. </a:t>
            </a:r>
            <a:r>
              <a:rPr lang="en-US" i="1" dirty="0"/>
              <a:t>(move)</a:t>
            </a:r>
            <a:endParaRPr lang="fi-FI" dirty="0"/>
          </a:p>
          <a:p>
            <a:r>
              <a:rPr lang="en-US" dirty="0"/>
              <a:t>21. Sometimes I feel like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anyone and everyone. </a:t>
            </a:r>
            <a:r>
              <a:rPr lang="en-US" i="1" dirty="0"/>
              <a:t>(shout)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30710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19. </a:t>
            </a:r>
            <a:r>
              <a:rPr lang="en-US" b="1" dirty="0"/>
              <a:t>To be asked / Being asked to do</a:t>
            </a:r>
            <a:r>
              <a:rPr lang="en-US" dirty="0"/>
              <a:t> that is not a big deal. </a:t>
            </a:r>
            <a:r>
              <a:rPr lang="en-US" i="1" dirty="0"/>
              <a:t>(be asked; do)</a:t>
            </a:r>
            <a:endParaRPr lang="fi-FI" dirty="0"/>
          </a:p>
          <a:p>
            <a:r>
              <a:rPr lang="en-US" dirty="0"/>
              <a:t>20. My parents suggested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another town. I don’t want to. </a:t>
            </a:r>
            <a:r>
              <a:rPr lang="en-US" i="1" dirty="0"/>
              <a:t>(move)</a:t>
            </a:r>
            <a:endParaRPr lang="fi-FI" dirty="0"/>
          </a:p>
          <a:p>
            <a:r>
              <a:rPr lang="en-US" dirty="0"/>
              <a:t>21. Sometimes I feel like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anyone and everyone. </a:t>
            </a:r>
            <a:r>
              <a:rPr lang="en-US" i="1" dirty="0"/>
              <a:t>(shout)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3071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We tried </a:t>
            </a:r>
            <a:r>
              <a:rPr lang="en-US" b="1" dirty="0"/>
              <a:t>to close</a:t>
            </a:r>
            <a:r>
              <a:rPr lang="en-US" dirty="0"/>
              <a:t> the box but the lid was stuck. </a:t>
            </a:r>
            <a:r>
              <a:rPr lang="en-US" i="1" dirty="0"/>
              <a:t>(close)</a:t>
            </a:r>
            <a:endParaRPr lang="fi-FI" dirty="0"/>
          </a:p>
          <a:p>
            <a:r>
              <a:rPr lang="en-US" dirty="0"/>
              <a:t>2. I didn’t enjoy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basketball </a:t>
            </a:r>
            <a:r>
              <a:rPr lang="en-US" dirty="0"/>
              <a:t>when I was at school. </a:t>
            </a:r>
            <a:r>
              <a:rPr lang="en-US" i="1" dirty="0"/>
              <a:t>(play)</a:t>
            </a:r>
            <a:endParaRPr lang="fi-FI" dirty="0"/>
          </a:p>
          <a:p>
            <a:r>
              <a:rPr lang="en-US" dirty="0"/>
              <a:t>3. Are you ready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 </a:t>
            </a:r>
            <a:r>
              <a:rPr lang="en-US" i="1" dirty="0"/>
              <a:t>(go)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91790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19. </a:t>
            </a:r>
            <a:r>
              <a:rPr lang="en-US" b="1" dirty="0"/>
              <a:t>To be asked / Being asked to do</a:t>
            </a:r>
            <a:r>
              <a:rPr lang="en-US" dirty="0"/>
              <a:t> that is not a big deal. </a:t>
            </a:r>
            <a:r>
              <a:rPr lang="en-US" i="1" dirty="0"/>
              <a:t>(be asked; do)</a:t>
            </a:r>
            <a:endParaRPr lang="fi-FI" dirty="0"/>
          </a:p>
          <a:p>
            <a:r>
              <a:rPr lang="en-US" dirty="0"/>
              <a:t>20. My parents suggested </a:t>
            </a:r>
            <a:r>
              <a:rPr lang="en-US" b="1" dirty="0"/>
              <a:t>moving</a:t>
            </a:r>
            <a:r>
              <a:rPr lang="en-US" dirty="0"/>
              <a:t> to another town. I don’t want to. </a:t>
            </a:r>
            <a:r>
              <a:rPr lang="en-US" i="1" dirty="0"/>
              <a:t>(move)</a:t>
            </a:r>
            <a:endParaRPr lang="fi-FI" dirty="0"/>
          </a:p>
          <a:p>
            <a:r>
              <a:rPr lang="en-US" dirty="0"/>
              <a:t>21. Sometimes I feel like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anyone and everyone. </a:t>
            </a:r>
            <a:r>
              <a:rPr lang="en-US" i="1" dirty="0"/>
              <a:t>(shout)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30710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19. </a:t>
            </a:r>
            <a:r>
              <a:rPr lang="en-US" b="1" dirty="0"/>
              <a:t>To be asked / Being asked to do</a:t>
            </a:r>
            <a:r>
              <a:rPr lang="en-US" dirty="0"/>
              <a:t> that is not a big deal. </a:t>
            </a:r>
            <a:r>
              <a:rPr lang="en-US" i="1" dirty="0"/>
              <a:t>(be asked; do)</a:t>
            </a:r>
            <a:endParaRPr lang="fi-FI" dirty="0"/>
          </a:p>
          <a:p>
            <a:r>
              <a:rPr lang="en-US" dirty="0"/>
              <a:t>20. My parents suggested </a:t>
            </a:r>
            <a:r>
              <a:rPr lang="en-US" b="1" dirty="0"/>
              <a:t>moving</a:t>
            </a:r>
            <a:r>
              <a:rPr lang="en-US" dirty="0"/>
              <a:t> to another town. I don’t want to. </a:t>
            </a:r>
            <a:r>
              <a:rPr lang="en-US" i="1" dirty="0"/>
              <a:t>(move)</a:t>
            </a:r>
            <a:endParaRPr lang="fi-FI" dirty="0"/>
          </a:p>
          <a:p>
            <a:r>
              <a:rPr lang="en-US" dirty="0"/>
              <a:t>21. Sometimes I feel like </a:t>
            </a:r>
            <a:r>
              <a:rPr lang="en-US" b="1" dirty="0"/>
              <a:t>shouting</a:t>
            </a:r>
            <a:r>
              <a:rPr lang="en-US" dirty="0"/>
              <a:t> at anyone and everyone. </a:t>
            </a:r>
            <a:r>
              <a:rPr lang="en-US" i="1" dirty="0"/>
              <a:t>(shout)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08404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22. I dream of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place of my own and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able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trumpet without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anyone. </a:t>
            </a:r>
            <a:r>
              <a:rPr lang="en-US" i="1" dirty="0"/>
              <a:t>(have; be; </a:t>
            </a:r>
            <a:r>
              <a:rPr lang="en-US" i="1" dirty="0" err="1"/>
              <a:t>practise</a:t>
            </a:r>
            <a:r>
              <a:rPr lang="en-US" i="1" dirty="0"/>
              <a:t>; disturb)</a:t>
            </a:r>
            <a:endParaRPr lang="fi-FI" dirty="0"/>
          </a:p>
          <a:p>
            <a:r>
              <a:rPr lang="en-US" dirty="0"/>
              <a:t>23. I’m looking forward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 </a:t>
            </a:r>
            <a:r>
              <a:rPr lang="en-US" dirty="0"/>
              <a:t>again next week. </a:t>
            </a:r>
            <a:r>
              <a:rPr lang="en-US" i="1" dirty="0"/>
              <a:t>(see)</a:t>
            </a:r>
            <a:endParaRPr lang="fi-FI" dirty="0"/>
          </a:p>
          <a:p>
            <a:r>
              <a:rPr lang="en-US" dirty="0"/>
              <a:t>24. Someone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lawn and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rose bush. </a:t>
            </a:r>
            <a:r>
              <a:rPr lang="en-US" i="1" dirty="0"/>
              <a:t>(mow; trim)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22. I dream of </a:t>
            </a:r>
            <a:r>
              <a:rPr lang="en-US" b="1" dirty="0"/>
              <a:t>having</a:t>
            </a:r>
            <a:r>
              <a:rPr lang="en-US" dirty="0"/>
              <a:t> a place of my own and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able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trumpet without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anyone. </a:t>
            </a:r>
            <a:r>
              <a:rPr lang="en-US" i="1" dirty="0"/>
              <a:t>(have; be; </a:t>
            </a:r>
            <a:r>
              <a:rPr lang="en-US" i="1" dirty="0" err="1"/>
              <a:t>practise</a:t>
            </a:r>
            <a:r>
              <a:rPr lang="en-US" i="1" dirty="0"/>
              <a:t>; disturb)</a:t>
            </a:r>
            <a:endParaRPr lang="fi-FI" dirty="0"/>
          </a:p>
          <a:p>
            <a:r>
              <a:rPr lang="en-US" dirty="0"/>
              <a:t>23. I’m looking forward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 </a:t>
            </a:r>
            <a:r>
              <a:rPr lang="en-US" dirty="0"/>
              <a:t>again next week. </a:t>
            </a:r>
            <a:r>
              <a:rPr lang="en-US" i="1" dirty="0"/>
              <a:t>(see)</a:t>
            </a:r>
            <a:endParaRPr lang="fi-FI" dirty="0"/>
          </a:p>
          <a:p>
            <a:r>
              <a:rPr lang="en-US" dirty="0"/>
              <a:t>24. Someone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lawn and </a:t>
            </a:r>
            <a:r>
              <a:rPr lang="en-US" b="1" dirty="0" smtClean="0"/>
              <a:t>tri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m</a:t>
            </a:r>
            <a:r>
              <a:rPr lang="en-US" dirty="0" smtClean="0"/>
              <a:t> </a:t>
            </a:r>
            <a:r>
              <a:rPr lang="en-US" dirty="0"/>
              <a:t>the rose bush. </a:t>
            </a:r>
            <a:r>
              <a:rPr lang="en-US" i="1" dirty="0"/>
              <a:t>(mow; trim)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84928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22. I dream of </a:t>
            </a:r>
            <a:r>
              <a:rPr lang="en-US" b="1" dirty="0"/>
              <a:t>having</a:t>
            </a:r>
            <a:r>
              <a:rPr lang="en-US" dirty="0"/>
              <a:t> a place of my own and </a:t>
            </a:r>
            <a:r>
              <a:rPr lang="en-US" b="1" dirty="0"/>
              <a:t>being</a:t>
            </a:r>
            <a:r>
              <a:rPr lang="en-US" dirty="0"/>
              <a:t> </a:t>
            </a:r>
            <a:r>
              <a:rPr lang="en-US" dirty="0" smtClean="0"/>
              <a:t>able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trumpet without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disturbed</a:t>
            </a:r>
            <a:r>
              <a:rPr lang="en-US" dirty="0" smtClean="0"/>
              <a:t> </a:t>
            </a:r>
            <a:r>
              <a:rPr lang="en-US" dirty="0"/>
              <a:t>anyone. </a:t>
            </a:r>
            <a:r>
              <a:rPr lang="en-US" i="1" dirty="0"/>
              <a:t>(have; be; </a:t>
            </a:r>
            <a:r>
              <a:rPr lang="en-US" i="1" dirty="0" err="1"/>
              <a:t>practise</a:t>
            </a:r>
            <a:r>
              <a:rPr lang="en-US" i="1" dirty="0"/>
              <a:t>; disturb)</a:t>
            </a:r>
            <a:endParaRPr lang="fi-FI" dirty="0"/>
          </a:p>
          <a:p>
            <a:r>
              <a:rPr lang="en-US" dirty="0"/>
              <a:t>23. I’m looking forward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 </a:t>
            </a:r>
            <a:r>
              <a:rPr lang="en-US" dirty="0"/>
              <a:t>again next week. </a:t>
            </a:r>
            <a:r>
              <a:rPr lang="en-US" i="1" dirty="0"/>
              <a:t>(see)</a:t>
            </a:r>
            <a:endParaRPr lang="fi-FI" dirty="0"/>
          </a:p>
          <a:p>
            <a:r>
              <a:rPr lang="en-US" dirty="0"/>
              <a:t>24. Someone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lawn and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rose bush. </a:t>
            </a:r>
            <a:r>
              <a:rPr lang="en-US" i="1" dirty="0"/>
              <a:t>(mow; trim)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84928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22. I dream of </a:t>
            </a:r>
            <a:r>
              <a:rPr lang="en-US" b="1" dirty="0"/>
              <a:t>having</a:t>
            </a:r>
            <a:r>
              <a:rPr lang="en-US" dirty="0"/>
              <a:t> a place of my own and </a:t>
            </a:r>
            <a:r>
              <a:rPr lang="en-US" b="1" dirty="0"/>
              <a:t>being</a:t>
            </a:r>
            <a:r>
              <a:rPr lang="en-US" dirty="0"/>
              <a:t> </a:t>
            </a:r>
            <a:r>
              <a:rPr lang="en-US" dirty="0" smtClean="0"/>
              <a:t>able</a:t>
            </a:r>
            <a:r>
              <a:rPr lang="fi-FI" dirty="0" smtClean="0"/>
              <a:t> </a:t>
            </a:r>
            <a:r>
              <a:rPr lang="en-US" b="1" dirty="0" smtClean="0"/>
              <a:t>to </a:t>
            </a:r>
            <a:r>
              <a:rPr lang="en-US" b="1" dirty="0" err="1"/>
              <a:t>practise</a:t>
            </a:r>
            <a:r>
              <a:rPr lang="en-US" dirty="0"/>
              <a:t> the trumpet without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anyone</a:t>
            </a:r>
            <a:r>
              <a:rPr lang="en-US" dirty="0"/>
              <a:t>. </a:t>
            </a:r>
            <a:r>
              <a:rPr lang="en-US" i="1" dirty="0"/>
              <a:t>(have; be; </a:t>
            </a:r>
            <a:r>
              <a:rPr lang="en-US" i="1" dirty="0" err="1"/>
              <a:t>practise</a:t>
            </a:r>
            <a:r>
              <a:rPr lang="en-US" i="1" dirty="0"/>
              <a:t>; disturb)</a:t>
            </a:r>
            <a:endParaRPr lang="fi-FI" dirty="0"/>
          </a:p>
          <a:p>
            <a:r>
              <a:rPr lang="en-US" dirty="0"/>
              <a:t>23. I’m looking forward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 </a:t>
            </a:r>
            <a:r>
              <a:rPr lang="en-US" dirty="0"/>
              <a:t>again next week. </a:t>
            </a:r>
            <a:r>
              <a:rPr lang="en-US" i="1" dirty="0"/>
              <a:t>(see)</a:t>
            </a:r>
            <a:endParaRPr lang="fi-FI" dirty="0"/>
          </a:p>
          <a:p>
            <a:r>
              <a:rPr lang="en-US" dirty="0"/>
              <a:t>24. Someone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lawn and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rose bush. </a:t>
            </a:r>
            <a:r>
              <a:rPr lang="en-US" i="1" dirty="0"/>
              <a:t>(mow; trim)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84928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22. I dream of </a:t>
            </a:r>
            <a:r>
              <a:rPr lang="en-US" b="1" dirty="0"/>
              <a:t>having</a:t>
            </a:r>
            <a:r>
              <a:rPr lang="en-US" dirty="0"/>
              <a:t> a place of my own and </a:t>
            </a:r>
            <a:r>
              <a:rPr lang="en-US" b="1" dirty="0"/>
              <a:t>being</a:t>
            </a:r>
            <a:r>
              <a:rPr lang="en-US" dirty="0"/>
              <a:t> </a:t>
            </a:r>
            <a:r>
              <a:rPr lang="en-US" dirty="0" smtClean="0"/>
              <a:t>able</a:t>
            </a:r>
            <a:r>
              <a:rPr lang="fi-FI" dirty="0" smtClean="0"/>
              <a:t> </a:t>
            </a:r>
            <a:r>
              <a:rPr lang="en-US" b="1" dirty="0" smtClean="0"/>
              <a:t>to </a:t>
            </a:r>
            <a:r>
              <a:rPr lang="en-US" b="1" dirty="0" err="1"/>
              <a:t>practise</a:t>
            </a:r>
            <a:r>
              <a:rPr lang="en-US" dirty="0"/>
              <a:t> the trumpet without </a:t>
            </a:r>
            <a:r>
              <a:rPr lang="en-US" b="1" dirty="0"/>
              <a:t>disturbing / having disturbed</a:t>
            </a:r>
            <a:r>
              <a:rPr lang="en-US" dirty="0"/>
              <a:t> anyone. </a:t>
            </a:r>
            <a:r>
              <a:rPr lang="en-US" i="1" dirty="0"/>
              <a:t>(have; be; </a:t>
            </a:r>
            <a:r>
              <a:rPr lang="en-US" i="1" dirty="0" err="1"/>
              <a:t>practise</a:t>
            </a:r>
            <a:r>
              <a:rPr lang="en-US" i="1" dirty="0"/>
              <a:t>; disturb)</a:t>
            </a:r>
            <a:endParaRPr lang="fi-FI" dirty="0"/>
          </a:p>
          <a:p>
            <a:r>
              <a:rPr lang="en-US" dirty="0"/>
              <a:t>23. I’m looking forward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 </a:t>
            </a:r>
            <a:r>
              <a:rPr lang="en-US" dirty="0"/>
              <a:t>again next week. </a:t>
            </a:r>
            <a:r>
              <a:rPr lang="en-US" i="1" dirty="0"/>
              <a:t>(see)</a:t>
            </a:r>
            <a:endParaRPr lang="fi-FI" dirty="0"/>
          </a:p>
          <a:p>
            <a:r>
              <a:rPr lang="en-US" dirty="0"/>
              <a:t>24. Someone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lawn and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rose bush. </a:t>
            </a:r>
            <a:r>
              <a:rPr lang="en-US" i="1" dirty="0"/>
              <a:t>(mow; trim)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84928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22. I dream of </a:t>
            </a:r>
            <a:r>
              <a:rPr lang="en-US" b="1" dirty="0"/>
              <a:t>having</a:t>
            </a:r>
            <a:r>
              <a:rPr lang="en-US" dirty="0"/>
              <a:t> a place of my own and </a:t>
            </a:r>
            <a:r>
              <a:rPr lang="en-US" b="1" dirty="0"/>
              <a:t>being</a:t>
            </a:r>
            <a:r>
              <a:rPr lang="en-US" dirty="0"/>
              <a:t> </a:t>
            </a:r>
            <a:r>
              <a:rPr lang="en-US" dirty="0" smtClean="0"/>
              <a:t>able</a:t>
            </a:r>
            <a:r>
              <a:rPr lang="fi-FI" dirty="0" smtClean="0"/>
              <a:t> </a:t>
            </a:r>
            <a:r>
              <a:rPr lang="en-US" b="1" dirty="0" smtClean="0"/>
              <a:t>to </a:t>
            </a:r>
            <a:r>
              <a:rPr lang="en-US" b="1" dirty="0" err="1"/>
              <a:t>practise</a:t>
            </a:r>
            <a:r>
              <a:rPr lang="en-US" dirty="0"/>
              <a:t> the trumpet without </a:t>
            </a:r>
            <a:r>
              <a:rPr lang="en-US" b="1" dirty="0"/>
              <a:t>disturbing / having disturbed</a:t>
            </a:r>
            <a:r>
              <a:rPr lang="en-US" dirty="0"/>
              <a:t> anyone. </a:t>
            </a:r>
            <a:r>
              <a:rPr lang="en-US" i="1" dirty="0"/>
              <a:t>(have; be; </a:t>
            </a:r>
            <a:r>
              <a:rPr lang="en-US" i="1" dirty="0" err="1"/>
              <a:t>practise</a:t>
            </a:r>
            <a:r>
              <a:rPr lang="en-US" i="1" dirty="0"/>
              <a:t>; disturb)</a:t>
            </a:r>
            <a:endParaRPr lang="fi-FI" dirty="0"/>
          </a:p>
          <a:p>
            <a:r>
              <a:rPr lang="en-US" dirty="0"/>
              <a:t>23. I’m looking forward to </a:t>
            </a:r>
            <a:r>
              <a:rPr lang="en-US" b="1" dirty="0"/>
              <a:t>seeing</a:t>
            </a:r>
            <a:r>
              <a:rPr lang="en-US" dirty="0"/>
              <a:t> you again next week. </a:t>
            </a:r>
            <a:r>
              <a:rPr lang="en-US" i="1" dirty="0"/>
              <a:t>(see)</a:t>
            </a:r>
            <a:endParaRPr lang="fi-FI" dirty="0"/>
          </a:p>
          <a:p>
            <a:r>
              <a:rPr lang="en-US" dirty="0"/>
              <a:t>24. Someone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lawn and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rose bush. </a:t>
            </a:r>
            <a:r>
              <a:rPr lang="en-US" i="1" dirty="0"/>
              <a:t>(mow; trim)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84928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22. I dream of </a:t>
            </a:r>
            <a:r>
              <a:rPr lang="en-US" b="1" dirty="0"/>
              <a:t>having</a:t>
            </a:r>
            <a:r>
              <a:rPr lang="en-US" dirty="0"/>
              <a:t> a place of my own and </a:t>
            </a:r>
            <a:r>
              <a:rPr lang="en-US" b="1" dirty="0"/>
              <a:t>being</a:t>
            </a:r>
            <a:r>
              <a:rPr lang="en-US" dirty="0"/>
              <a:t> </a:t>
            </a:r>
            <a:r>
              <a:rPr lang="en-US" dirty="0" smtClean="0"/>
              <a:t>able</a:t>
            </a:r>
            <a:r>
              <a:rPr lang="fi-FI" dirty="0" smtClean="0"/>
              <a:t> </a:t>
            </a:r>
            <a:r>
              <a:rPr lang="en-US" b="1" dirty="0" smtClean="0"/>
              <a:t>to </a:t>
            </a:r>
            <a:r>
              <a:rPr lang="en-US" b="1" dirty="0" err="1"/>
              <a:t>practise</a:t>
            </a:r>
            <a:r>
              <a:rPr lang="en-US" dirty="0"/>
              <a:t> the trumpet without </a:t>
            </a:r>
            <a:r>
              <a:rPr lang="en-US" b="1" dirty="0"/>
              <a:t>disturbing / having disturbed</a:t>
            </a:r>
            <a:r>
              <a:rPr lang="en-US" dirty="0"/>
              <a:t> anyone. </a:t>
            </a:r>
            <a:r>
              <a:rPr lang="en-US" i="1" dirty="0"/>
              <a:t>(have; be; </a:t>
            </a:r>
            <a:r>
              <a:rPr lang="en-US" i="1" dirty="0" err="1"/>
              <a:t>practise</a:t>
            </a:r>
            <a:r>
              <a:rPr lang="en-US" i="1" dirty="0"/>
              <a:t>; disturb)</a:t>
            </a:r>
            <a:endParaRPr lang="fi-FI" dirty="0"/>
          </a:p>
          <a:p>
            <a:r>
              <a:rPr lang="en-US" dirty="0"/>
              <a:t>23. I’m looking forward to </a:t>
            </a:r>
            <a:r>
              <a:rPr lang="en-US" b="1" dirty="0"/>
              <a:t>seeing</a:t>
            </a:r>
            <a:r>
              <a:rPr lang="en-US" dirty="0"/>
              <a:t> you again next week. </a:t>
            </a:r>
            <a:r>
              <a:rPr lang="en-US" i="1" dirty="0"/>
              <a:t>(see)</a:t>
            </a:r>
            <a:endParaRPr lang="fi-FI" dirty="0"/>
          </a:p>
          <a:p>
            <a:r>
              <a:rPr lang="en-US" dirty="0"/>
              <a:t>24. Someone needs </a:t>
            </a:r>
            <a:r>
              <a:rPr lang="en-US" b="1" dirty="0"/>
              <a:t>to mow</a:t>
            </a:r>
            <a:r>
              <a:rPr lang="en-US" dirty="0"/>
              <a:t> the lawn and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rose bush. </a:t>
            </a:r>
            <a:r>
              <a:rPr lang="en-US" i="1" dirty="0"/>
              <a:t>(mow; trim)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12514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22. I dream of </a:t>
            </a:r>
            <a:r>
              <a:rPr lang="en-US" b="1" dirty="0"/>
              <a:t>having</a:t>
            </a:r>
            <a:r>
              <a:rPr lang="en-US" dirty="0"/>
              <a:t> a place of my own and </a:t>
            </a:r>
            <a:r>
              <a:rPr lang="en-US" b="1" dirty="0"/>
              <a:t>being</a:t>
            </a:r>
            <a:r>
              <a:rPr lang="en-US" dirty="0"/>
              <a:t> </a:t>
            </a:r>
            <a:r>
              <a:rPr lang="en-US" dirty="0" smtClean="0"/>
              <a:t>able</a:t>
            </a:r>
            <a:r>
              <a:rPr lang="fi-FI" dirty="0" smtClean="0"/>
              <a:t> </a:t>
            </a:r>
            <a:r>
              <a:rPr lang="en-US" b="1" dirty="0" smtClean="0"/>
              <a:t>to </a:t>
            </a:r>
            <a:r>
              <a:rPr lang="en-US" b="1" dirty="0" err="1"/>
              <a:t>practise</a:t>
            </a:r>
            <a:r>
              <a:rPr lang="en-US" dirty="0"/>
              <a:t> the trumpet without </a:t>
            </a:r>
            <a:r>
              <a:rPr lang="en-US" b="1" dirty="0"/>
              <a:t>disturbing / having disturbed</a:t>
            </a:r>
            <a:r>
              <a:rPr lang="en-US" dirty="0"/>
              <a:t> anyone. </a:t>
            </a:r>
            <a:r>
              <a:rPr lang="en-US" i="1" dirty="0"/>
              <a:t>(have; be; </a:t>
            </a:r>
            <a:r>
              <a:rPr lang="en-US" i="1" dirty="0" err="1"/>
              <a:t>practise</a:t>
            </a:r>
            <a:r>
              <a:rPr lang="en-US" i="1" dirty="0"/>
              <a:t>; disturb)</a:t>
            </a:r>
            <a:endParaRPr lang="fi-FI" dirty="0"/>
          </a:p>
          <a:p>
            <a:r>
              <a:rPr lang="en-US" dirty="0"/>
              <a:t>23. I’m looking forward to </a:t>
            </a:r>
            <a:r>
              <a:rPr lang="en-US" b="1" dirty="0"/>
              <a:t>seeing</a:t>
            </a:r>
            <a:r>
              <a:rPr lang="en-US" dirty="0"/>
              <a:t> you again next week. </a:t>
            </a:r>
            <a:r>
              <a:rPr lang="en-US" i="1" dirty="0"/>
              <a:t>(see)</a:t>
            </a:r>
            <a:endParaRPr lang="fi-FI" dirty="0"/>
          </a:p>
          <a:p>
            <a:r>
              <a:rPr lang="en-US" dirty="0"/>
              <a:t>24. Someone needs </a:t>
            </a:r>
            <a:r>
              <a:rPr lang="en-US" b="1" dirty="0"/>
              <a:t>to mow</a:t>
            </a:r>
            <a:r>
              <a:rPr lang="en-US" dirty="0"/>
              <a:t> the lawn and </a:t>
            </a:r>
            <a:r>
              <a:rPr lang="en-US" dirty="0" smtClean="0"/>
              <a:t> </a:t>
            </a:r>
            <a:r>
              <a:rPr lang="en-US" b="1" dirty="0" smtClean="0"/>
              <a:t>trim </a:t>
            </a:r>
            <a:r>
              <a:rPr lang="en-US" dirty="0" smtClean="0"/>
              <a:t>the </a:t>
            </a:r>
            <a:r>
              <a:rPr lang="en-US" dirty="0"/>
              <a:t>rose bush. </a:t>
            </a:r>
            <a:r>
              <a:rPr lang="en-US" i="1" dirty="0"/>
              <a:t>(mow; trim)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8492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We tried </a:t>
            </a:r>
            <a:r>
              <a:rPr lang="en-US" b="1" dirty="0"/>
              <a:t>to close</a:t>
            </a:r>
            <a:r>
              <a:rPr lang="en-US" dirty="0"/>
              <a:t> the box but the lid was stuck. </a:t>
            </a:r>
            <a:r>
              <a:rPr lang="en-US" i="1" dirty="0"/>
              <a:t>(close)</a:t>
            </a:r>
            <a:endParaRPr lang="fi-FI" dirty="0"/>
          </a:p>
          <a:p>
            <a:r>
              <a:rPr lang="en-US" dirty="0"/>
              <a:t>2. I didn’t enjoy </a:t>
            </a:r>
            <a:r>
              <a:rPr lang="en-US" b="1" dirty="0"/>
              <a:t>playing</a:t>
            </a:r>
            <a:r>
              <a:rPr lang="en-US" dirty="0"/>
              <a:t> basketball when I was at school. </a:t>
            </a:r>
            <a:r>
              <a:rPr lang="en-US" i="1" dirty="0"/>
              <a:t>(play)</a:t>
            </a:r>
            <a:endParaRPr lang="fi-FI" dirty="0"/>
          </a:p>
          <a:p>
            <a:r>
              <a:rPr lang="en-US" dirty="0"/>
              <a:t>3. Are you ready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 </a:t>
            </a:r>
            <a:r>
              <a:rPr lang="en-US" i="1" dirty="0"/>
              <a:t>(go)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91790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25. The apple trees need </a:t>
            </a:r>
            <a:r>
              <a:rPr lang="en-US" b="1" dirty="0" smtClean="0"/>
              <a:t>*** 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by </a:t>
            </a:r>
            <a:r>
              <a:rPr lang="en-US" dirty="0"/>
              <a:t>a proper gardener. </a:t>
            </a:r>
            <a:r>
              <a:rPr lang="en-US" i="1" dirty="0"/>
              <a:t>(prune (= </a:t>
            </a:r>
            <a:r>
              <a:rPr lang="en-US" i="1" dirty="0" err="1"/>
              <a:t>karsia</a:t>
            </a:r>
            <a:r>
              <a:rPr lang="en-US" i="1" dirty="0"/>
              <a:t>))</a:t>
            </a:r>
            <a:endParaRPr lang="fi-FI" dirty="0"/>
          </a:p>
          <a:p>
            <a:r>
              <a:rPr lang="en-US" dirty="0"/>
              <a:t>26. The note we got from him is thought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by mistake. </a:t>
            </a:r>
            <a:r>
              <a:rPr lang="en-US" i="1" dirty="0"/>
              <a:t>(send)</a:t>
            </a:r>
            <a:endParaRPr lang="fi-FI" dirty="0"/>
          </a:p>
          <a:p>
            <a:r>
              <a:rPr lang="en-US" dirty="0"/>
              <a:t>27. The matter needs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immediately</a:t>
            </a:r>
            <a:r>
              <a:rPr lang="en-US" dirty="0"/>
              <a:t>. </a:t>
            </a:r>
            <a:r>
              <a:rPr lang="en-US" i="1" dirty="0"/>
              <a:t>(look into)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25. The apple trees need </a:t>
            </a:r>
            <a:r>
              <a:rPr lang="en-US" b="1" dirty="0"/>
              <a:t>to be pruned / pruning</a:t>
            </a:r>
            <a:r>
              <a:rPr lang="en-US" dirty="0"/>
              <a:t> by a proper gardener. </a:t>
            </a:r>
            <a:r>
              <a:rPr lang="en-US" i="1" dirty="0"/>
              <a:t>(prune (= </a:t>
            </a:r>
            <a:r>
              <a:rPr lang="en-US" i="1" dirty="0" err="1"/>
              <a:t>karsia</a:t>
            </a:r>
            <a:r>
              <a:rPr lang="en-US" i="1" dirty="0"/>
              <a:t>))</a:t>
            </a:r>
            <a:endParaRPr lang="fi-FI" dirty="0"/>
          </a:p>
          <a:p>
            <a:r>
              <a:rPr lang="en-US" dirty="0"/>
              <a:t>26. The note we got from him is thought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by mistake. </a:t>
            </a:r>
            <a:r>
              <a:rPr lang="en-US" i="1" dirty="0"/>
              <a:t>(send)</a:t>
            </a:r>
            <a:endParaRPr lang="fi-FI" dirty="0"/>
          </a:p>
          <a:p>
            <a:r>
              <a:rPr lang="en-US" dirty="0"/>
              <a:t>27. The matter needs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immediately</a:t>
            </a:r>
            <a:r>
              <a:rPr lang="en-US" dirty="0"/>
              <a:t>. </a:t>
            </a:r>
            <a:r>
              <a:rPr lang="en-US" i="1" dirty="0"/>
              <a:t>(look into)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131517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25. The apple trees need </a:t>
            </a:r>
            <a:r>
              <a:rPr lang="en-US" b="1" dirty="0"/>
              <a:t>to be pruned / pruning</a:t>
            </a:r>
            <a:r>
              <a:rPr lang="en-US" dirty="0"/>
              <a:t> by a proper gardener. </a:t>
            </a:r>
            <a:r>
              <a:rPr lang="en-US" i="1" dirty="0"/>
              <a:t>(prune (= </a:t>
            </a:r>
            <a:r>
              <a:rPr lang="en-US" i="1" dirty="0" err="1"/>
              <a:t>karsia</a:t>
            </a:r>
            <a:r>
              <a:rPr lang="en-US" i="1" dirty="0"/>
              <a:t>))</a:t>
            </a:r>
            <a:endParaRPr lang="fi-FI" dirty="0"/>
          </a:p>
          <a:p>
            <a:r>
              <a:rPr lang="en-US" dirty="0"/>
              <a:t>26. The note we got from him is thought </a:t>
            </a:r>
            <a:r>
              <a:rPr lang="en-US" b="1" dirty="0"/>
              <a:t>to have been sent</a:t>
            </a:r>
            <a:r>
              <a:rPr lang="en-US" dirty="0"/>
              <a:t> by mistake. </a:t>
            </a:r>
            <a:r>
              <a:rPr lang="en-US" i="1" dirty="0"/>
              <a:t>(send)</a:t>
            </a:r>
            <a:endParaRPr lang="fi-FI" dirty="0"/>
          </a:p>
          <a:p>
            <a:r>
              <a:rPr lang="en-US" dirty="0"/>
              <a:t>27. The matter needs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immediately</a:t>
            </a:r>
            <a:r>
              <a:rPr lang="en-US" dirty="0"/>
              <a:t>. </a:t>
            </a:r>
            <a:r>
              <a:rPr lang="en-US" i="1" dirty="0"/>
              <a:t>(look into)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13151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25. The apple trees need </a:t>
            </a:r>
            <a:r>
              <a:rPr lang="en-US" b="1" dirty="0"/>
              <a:t>to be pruned / pruning</a:t>
            </a:r>
            <a:r>
              <a:rPr lang="en-US" dirty="0"/>
              <a:t> by a proper gardener. </a:t>
            </a:r>
            <a:r>
              <a:rPr lang="en-US" i="1" dirty="0"/>
              <a:t>(prune (= </a:t>
            </a:r>
            <a:r>
              <a:rPr lang="en-US" i="1" dirty="0" err="1"/>
              <a:t>karsia</a:t>
            </a:r>
            <a:r>
              <a:rPr lang="en-US" i="1" dirty="0"/>
              <a:t>))</a:t>
            </a:r>
            <a:endParaRPr lang="fi-FI" dirty="0"/>
          </a:p>
          <a:p>
            <a:r>
              <a:rPr lang="en-US" dirty="0"/>
              <a:t>26. The note we got from him is thought </a:t>
            </a:r>
            <a:r>
              <a:rPr lang="en-US" b="1" dirty="0"/>
              <a:t>to have been sent</a:t>
            </a:r>
            <a:r>
              <a:rPr lang="en-US" dirty="0"/>
              <a:t> by mistake. </a:t>
            </a:r>
            <a:r>
              <a:rPr lang="en-US" i="1" dirty="0"/>
              <a:t>(send)</a:t>
            </a:r>
            <a:endParaRPr lang="fi-FI" dirty="0"/>
          </a:p>
          <a:p>
            <a:r>
              <a:rPr lang="en-US" dirty="0"/>
              <a:t>27. The matter needs to </a:t>
            </a:r>
            <a:r>
              <a:rPr lang="en-US" b="1" dirty="0"/>
              <a:t>be looked into</a:t>
            </a:r>
            <a:r>
              <a:rPr lang="en-US" dirty="0"/>
              <a:t> immediately. </a:t>
            </a:r>
            <a:r>
              <a:rPr lang="en-US" i="1" dirty="0"/>
              <a:t>(look into)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13151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28. It might be worth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ticket office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the</a:t>
            </a:r>
            <a:r>
              <a:rPr lang="fi-FI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of the flight. </a:t>
            </a:r>
            <a:r>
              <a:rPr lang="en-US" i="1" dirty="0"/>
              <a:t>(call; check)</a:t>
            </a:r>
            <a:endParaRPr lang="fi-FI" dirty="0"/>
          </a:p>
          <a:p>
            <a:r>
              <a:rPr lang="en-US" dirty="0"/>
              <a:t>29. Don’t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him</a:t>
            </a:r>
            <a:r>
              <a:rPr lang="en-US" dirty="0"/>
              <a:t>. He is busy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speech. </a:t>
            </a:r>
            <a:r>
              <a:rPr lang="en-US" i="1" dirty="0"/>
              <a:t>(disturb; write)</a:t>
            </a:r>
            <a:endParaRPr lang="fi-FI" dirty="0"/>
          </a:p>
          <a:p>
            <a:r>
              <a:rPr lang="en-US" dirty="0"/>
              <a:t>30. I’m ever so excited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; </a:t>
            </a:r>
            <a:r>
              <a:rPr lang="en-US" dirty="0"/>
              <a:t>this opportunity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fi-FI" dirty="0" smtClean="0"/>
              <a:t> </a:t>
            </a:r>
            <a:r>
              <a:rPr lang="en-US" dirty="0" smtClean="0"/>
              <a:t>your </a:t>
            </a:r>
            <a:r>
              <a:rPr lang="en-US" dirty="0"/>
              <a:t>company. </a:t>
            </a:r>
            <a:r>
              <a:rPr lang="en-US" i="1" dirty="0"/>
              <a:t>(give; visit)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28. It might be worth </a:t>
            </a:r>
            <a:r>
              <a:rPr lang="en-US" b="1" dirty="0"/>
              <a:t>calling</a:t>
            </a:r>
            <a:r>
              <a:rPr lang="en-US" dirty="0"/>
              <a:t> the ticket office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of the flight. </a:t>
            </a:r>
            <a:r>
              <a:rPr lang="en-US" i="1" dirty="0"/>
              <a:t>(call; check)</a:t>
            </a:r>
            <a:endParaRPr lang="fi-FI" dirty="0"/>
          </a:p>
          <a:p>
            <a:r>
              <a:rPr lang="en-US" dirty="0"/>
              <a:t>29. Don’t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him</a:t>
            </a:r>
            <a:r>
              <a:rPr lang="en-US" dirty="0"/>
              <a:t>. He is busy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speech. </a:t>
            </a:r>
            <a:r>
              <a:rPr lang="en-US" i="1" dirty="0"/>
              <a:t>(disturb; write)</a:t>
            </a:r>
            <a:endParaRPr lang="fi-FI" dirty="0"/>
          </a:p>
          <a:p>
            <a:r>
              <a:rPr lang="en-US" dirty="0"/>
              <a:t>30. I’m ever so excited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; </a:t>
            </a:r>
            <a:r>
              <a:rPr lang="en-US" dirty="0"/>
              <a:t>this opportunity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fi-FI" dirty="0" smtClean="0"/>
              <a:t> </a:t>
            </a:r>
            <a:r>
              <a:rPr lang="en-US" dirty="0" smtClean="0"/>
              <a:t>your </a:t>
            </a:r>
            <a:r>
              <a:rPr lang="en-US" dirty="0"/>
              <a:t>company. </a:t>
            </a:r>
            <a:r>
              <a:rPr lang="en-US" i="1" dirty="0"/>
              <a:t>(give; visit)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94919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28. It might be worth </a:t>
            </a:r>
            <a:r>
              <a:rPr lang="en-US" b="1" dirty="0"/>
              <a:t>calling</a:t>
            </a:r>
            <a:r>
              <a:rPr lang="en-US" dirty="0"/>
              <a:t> the ticket office </a:t>
            </a:r>
            <a:r>
              <a:rPr lang="en-US" b="1" dirty="0"/>
              <a:t>to check</a:t>
            </a:r>
            <a:r>
              <a:rPr lang="en-US" dirty="0"/>
              <a:t>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of the flight. </a:t>
            </a:r>
            <a:r>
              <a:rPr lang="en-US" i="1" dirty="0"/>
              <a:t>(call; check)</a:t>
            </a:r>
            <a:endParaRPr lang="fi-FI" dirty="0"/>
          </a:p>
          <a:p>
            <a:r>
              <a:rPr lang="en-US" dirty="0"/>
              <a:t>29. Don’t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him</a:t>
            </a:r>
            <a:r>
              <a:rPr lang="en-US" dirty="0"/>
              <a:t>. He is busy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speech. </a:t>
            </a:r>
            <a:r>
              <a:rPr lang="en-US" i="1" dirty="0"/>
              <a:t>(disturb; write)</a:t>
            </a:r>
            <a:endParaRPr lang="fi-FI" dirty="0"/>
          </a:p>
          <a:p>
            <a:r>
              <a:rPr lang="en-US" dirty="0"/>
              <a:t>30. I’m ever so excited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; </a:t>
            </a:r>
            <a:r>
              <a:rPr lang="en-US" dirty="0"/>
              <a:t>this opportunity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fi-FI" dirty="0" smtClean="0"/>
              <a:t> </a:t>
            </a:r>
            <a:r>
              <a:rPr lang="en-US" dirty="0" smtClean="0"/>
              <a:t>your </a:t>
            </a:r>
            <a:r>
              <a:rPr lang="en-US" dirty="0"/>
              <a:t>company. </a:t>
            </a:r>
            <a:r>
              <a:rPr lang="en-US" i="1" dirty="0"/>
              <a:t>(give; visit)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94919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28. It might be worth </a:t>
            </a:r>
            <a:r>
              <a:rPr lang="en-US" b="1" dirty="0"/>
              <a:t>calling</a:t>
            </a:r>
            <a:r>
              <a:rPr lang="en-US" dirty="0"/>
              <a:t> the ticket office </a:t>
            </a:r>
            <a:r>
              <a:rPr lang="en-US" b="1" dirty="0"/>
              <a:t>to check</a:t>
            </a:r>
            <a:r>
              <a:rPr lang="en-US" dirty="0"/>
              <a:t>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of the flight. </a:t>
            </a:r>
            <a:r>
              <a:rPr lang="en-US" i="1" dirty="0"/>
              <a:t>(call; check)</a:t>
            </a:r>
            <a:endParaRPr lang="fi-FI" dirty="0"/>
          </a:p>
          <a:p>
            <a:r>
              <a:rPr lang="en-US" dirty="0"/>
              <a:t>29. Don’t </a:t>
            </a:r>
            <a:r>
              <a:rPr lang="en-US" b="1" dirty="0"/>
              <a:t>disturb</a:t>
            </a:r>
            <a:r>
              <a:rPr lang="en-US" dirty="0"/>
              <a:t> him. He is busy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speech. </a:t>
            </a:r>
            <a:r>
              <a:rPr lang="en-US" i="1" dirty="0"/>
              <a:t>(disturb; write)</a:t>
            </a:r>
            <a:endParaRPr lang="fi-FI" dirty="0"/>
          </a:p>
          <a:p>
            <a:r>
              <a:rPr lang="en-US" dirty="0"/>
              <a:t>30. I’m ever so excited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; </a:t>
            </a:r>
            <a:r>
              <a:rPr lang="en-US" dirty="0"/>
              <a:t>this </a:t>
            </a:r>
            <a:r>
              <a:rPr lang="en-US" dirty="0" smtClean="0"/>
              <a:t>opportunity</a:t>
            </a:r>
            <a:r>
              <a:rPr lang="en-US" b="1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fi-FI" dirty="0" smtClean="0"/>
              <a:t> </a:t>
            </a:r>
            <a:r>
              <a:rPr lang="en-US" dirty="0" smtClean="0"/>
              <a:t>your </a:t>
            </a:r>
            <a:r>
              <a:rPr lang="en-US" dirty="0"/>
              <a:t>company. </a:t>
            </a:r>
            <a:r>
              <a:rPr lang="en-US" i="1" dirty="0"/>
              <a:t>(give; visit)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949190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28. It might be worth </a:t>
            </a:r>
            <a:r>
              <a:rPr lang="en-US" b="1" dirty="0"/>
              <a:t>calling</a:t>
            </a:r>
            <a:r>
              <a:rPr lang="en-US" dirty="0"/>
              <a:t> the ticket office </a:t>
            </a:r>
            <a:r>
              <a:rPr lang="en-US" b="1" dirty="0"/>
              <a:t>to check</a:t>
            </a:r>
            <a:r>
              <a:rPr lang="en-US" dirty="0"/>
              <a:t>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of the flight. </a:t>
            </a:r>
            <a:r>
              <a:rPr lang="en-US" i="1" dirty="0"/>
              <a:t>(call; check)</a:t>
            </a:r>
            <a:endParaRPr lang="fi-FI" dirty="0"/>
          </a:p>
          <a:p>
            <a:r>
              <a:rPr lang="en-US" dirty="0"/>
              <a:t>29. Don’t </a:t>
            </a:r>
            <a:r>
              <a:rPr lang="en-US" b="1" dirty="0"/>
              <a:t>disturb</a:t>
            </a:r>
            <a:r>
              <a:rPr lang="en-US" dirty="0"/>
              <a:t> him. He is busy </a:t>
            </a:r>
            <a:r>
              <a:rPr lang="en-US" b="1" dirty="0"/>
              <a:t>writing</a:t>
            </a:r>
            <a:r>
              <a:rPr lang="en-US" dirty="0"/>
              <a:t> a speech. </a:t>
            </a:r>
            <a:r>
              <a:rPr lang="en-US" i="1" dirty="0"/>
              <a:t>(disturb; write)</a:t>
            </a:r>
            <a:endParaRPr lang="fi-FI" dirty="0"/>
          </a:p>
          <a:p>
            <a:r>
              <a:rPr lang="en-US" dirty="0"/>
              <a:t>30. I’m ever so excited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; </a:t>
            </a:r>
            <a:r>
              <a:rPr lang="en-US" dirty="0"/>
              <a:t>this opportunity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fi-FI" dirty="0" smtClean="0"/>
              <a:t> </a:t>
            </a:r>
            <a:r>
              <a:rPr lang="en-US" dirty="0" smtClean="0"/>
              <a:t>your </a:t>
            </a:r>
            <a:r>
              <a:rPr lang="en-US" dirty="0"/>
              <a:t>company. </a:t>
            </a:r>
            <a:r>
              <a:rPr lang="en-US" i="1" dirty="0"/>
              <a:t>(give; visit)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94919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28. It might be worth </a:t>
            </a:r>
            <a:r>
              <a:rPr lang="en-US" b="1" dirty="0"/>
              <a:t>calling</a:t>
            </a:r>
            <a:r>
              <a:rPr lang="en-US" dirty="0"/>
              <a:t> the ticket office </a:t>
            </a:r>
            <a:r>
              <a:rPr lang="en-US" b="1" dirty="0"/>
              <a:t>to check</a:t>
            </a:r>
            <a:r>
              <a:rPr lang="en-US" dirty="0"/>
              <a:t>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of the flight. </a:t>
            </a:r>
            <a:r>
              <a:rPr lang="en-US" i="1" dirty="0"/>
              <a:t>(call; check)</a:t>
            </a:r>
            <a:endParaRPr lang="fi-FI" dirty="0"/>
          </a:p>
          <a:p>
            <a:r>
              <a:rPr lang="en-US" dirty="0"/>
              <a:t>29. Don’t </a:t>
            </a:r>
            <a:r>
              <a:rPr lang="en-US" b="1" dirty="0"/>
              <a:t>disturb</a:t>
            </a:r>
            <a:r>
              <a:rPr lang="en-US" dirty="0"/>
              <a:t> him. He is busy </a:t>
            </a:r>
            <a:r>
              <a:rPr lang="en-US" b="1" dirty="0"/>
              <a:t>writing</a:t>
            </a:r>
            <a:r>
              <a:rPr lang="en-US" dirty="0"/>
              <a:t> a speech. </a:t>
            </a:r>
            <a:r>
              <a:rPr lang="en-US" i="1" dirty="0"/>
              <a:t>(disturb; write)</a:t>
            </a:r>
            <a:endParaRPr lang="fi-FI" dirty="0"/>
          </a:p>
          <a:p>
            <a:r>
              <a:rPr lang="en-US" dirty="0"/>
              <a:t>30. I’m ever so excited </a:t>
            </a:r>
            <a:r>
              <a:rPr lang="en-US" b="1" dirty="0"/>
              <a:t>being given / having been given; </a:t>
            </a:r>
            <a:r>
              <a:rPr lang="en-US" dirty="0"/>
              <a:t>this opportunity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fi-FI" dirty="0" smtClean="0"/>
              <a:t> </a:t>
            </a:r>
            <a:r>
              <a:rPr lang="en-US" dirty="0" smtClean="0"/>
              <a:t>your </a:t>
            </a:r>
            <a:r>
              <a:rPr lang="en-US" dirty="0"/>
              <a:t>company. </a:t>
            </a:r>
            <a:r>
              <a:rPr lang="en-US" i="1" dirty="0"/>
              <a:t>(give; visit)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9491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We tried </a:t>
            </a:r>
            <a:r>
              <a:rPr lang="en-US" b="1" dirty="0"/>
              <a:t>to close</a:t>
            </a:r>
            <a:r>
              <a:rPr lang="en-US" dirty="0"/>
              <a:t> the box but the lid was stuck. </a:t>
            </a:r>
            <a:r>
              <a:rPr lang="en-US" i="1" dirty="0"/>
              <a:t>(close)</a:t>
            </a:r>
            <a:endParaRPr lang="fi-FI" dirty="0"/>
          </a:p>
          <a:p>
            <a:r>
              <a:rPr lang="en-US" dirty="0"/>
              <a:t>2. I didn’t enjoy </a:t>
            </a:r>
            <a:r>
              <a:rPr lang="en-US" b="1" dirty="0"/>
              <a:t>playing</a:t>
            </a:r>
            <a:r>
              <a:rPr lang="en-US" dirty="0"/>
              <a:t> basketball when I was at school. </a:t>
            </a:r>
            <a:r>
              <a:rPr lang="en-US" i="1" dirty="0"/>
              <a:t>(play)</a:t>
            </a:r>
            <a:endParaRPr lang="fi-FI" dirty="0"/>
          </a:p>
          <a:p>
            <a:r>
              <a:rPr lang="en-US" dirty="0"/>
              <a:t>3. Are you ready</a:t>
            </a:r>
            <a:r>
              <a:rPr lang="en-US" b="1" dirty="0"/>
              <a:t> to go</a:t>
            </a:r>
            <a:r>
              <a:rPr lang="en-US" dirty="0"/>
              <a:t> ? </a:t>
            </a:r>
            <a:r>
              <a:rPr lang="en-US" i="1" dirty="0"/>
              <a:t>(go)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917903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28. It might be worth </a:t>
            </a:r>
            <a:r>
              <a:rPr lang="en-US" b="1" dirty="0"/>
              <a:t>calling</a:t>
            </a:r>
            <a:r>
              <a:rPr lang="en-US" dirty="0"/>
              <a:t> the ticket office </a:t>
            </a:r>
            <a:r>
              <a:rPr lang="en-US" b="1" dirty="0"/>
              <a:t>to check</a:t>
            </a:r>
            <a:r>
              <a:rPr lang="en-US" dirty="0"/>
              <a:t>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of the flight. </a:t>
            </a:r>
            <a:r>
              <a:rPr lang="en-US" i="1" dirty="0"/>
              <a:t>(call; check)</a:t>
            </a:r>
            <a:endParaRPr lang="fi-FI" dirty="0"/>
          </a:p>
          <a:p>
            <a:r>
              <a:rPr lang="en-US" dirty="0"/>
              <a:t>29. Don’t </a:t>
            </a:r>
            <a:r>
              <a:rPr lang="en-US" b="1" dirty="0"/>
              <a:t>disturb</a:t>
            </a:r>
            <a:r>
              <a:rPr lang="en-US" dirty="0"/>
              <a:t> him. He is busy </a:t>
            </a:r>
            <a:r>
              <a:rPr lang="en-US" b="1" dirty="0"/>
              <a:t>writing</a:t>
            </a:r>
            <a:r>
              <a:rPr lang="en-US" dirty="0"/>
              <a:t> a speech. </a:t>
            </a:r>
            <a:r>
              <a:rPr lang="en-US" i="1" dirty="0"/>
              <a:t>(disturb; write)</a:t>
            </a:r>
            <a:endParaRPr lang="fi-FI" dirty="0"/>
          </a:p>
          <a:p>
            <a:r>
              <a:rPr lang="en-US" dirty="0"/>
              <a:t>30. I’m ever so excited </a:t>
            </a:r>
            <a:r>
              <a:rPr lang="en-US" b="1" dirty="0"/>
              <a:t>being given / having been given; </a:t>
            </a:r>
            <a:r>
              <a:rPr lang="en-US" dirty="0"/>
              <a:t>this opportunity</a:t>
            </a:r>
            <a:r>
              <a:rPr lang="en-US" b="1" dirty="0"/>
              <a:t> to </a:t>
            </a:r>
            <a:r>
              <a:rPr lang="en-US" b="1" dirty="0" smtClean="0"/>
              <a:t>visit</a:t>
            </a:r>
            <a:r>
              <a:rPr lang="fi-FI" dirty="0" smtClean="0"/>
              <a:t> </a:t>
            </a:r>
            <a:r>
              <a:rPr lang="en-US" dirty="0" smtClean="0"/>
              <a:t>your </a:t>
            </a:r>
            <a:r>
              <a:rPr lang="en-US" dirty="0"/>
              <a:t>company. </a:t>
            </a:r>
            <a:r>
              <a:rPr lang="en-US" i="1" dirty="0"/>
              <a:t>(give; visit)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949190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31. I want this problem </a:t>
            </a:r>
            <a:r>
              <a:rPr lang="en-US" b="1" dirty="0" smtClean="0"/>
              <a:t>*** </a:t>
            </a:r>
            <a:r>
              <a:rPr lang="en-US" dirty="0" smtClean="0"/>
              <a:t>right </a:t>
            </a:r>
            <a:r>
              <a:rPr lang="en-US" dirty="0"/>
              <a:t>away. </a:t>
            </a:r>
            <a:r>
              <a:rPr lang="en-US" i="1" dirty="0"/>
              <a:t>(solve)</a:t>
            </a:r>
            <a:endParaRPr lang="fi-FI" dirty="0"/>
          </a:p>
          <a:p>
            <a:r>
              <a:rPr lang="en-US" dirty="0"/>
              <a:t>32. We should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with </a:t>
            </a:r>
            <a:r>
              <a:rPr lang="en-US" dirty="0"/>
              <a:t>it sooner. It might</a:t>
            </a:r>
            <a:endParaRPr lang="fi-FI" dirty="0"/>
          </a:p>
          <a:p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too </a:t>
            </a:r>
            <a:r>
              <a:rPr lang="en-US" dirty="0"/>
              <a:t>late now. </a:t>
            </a:r>
            <a:r>
              <a:rPr lang="en-US" i="1" dirty="0"/>
              <a:t>(deal; be)</a:t>
            </a:r>
            <a:endParaRPr lang="fi-FI" dirty="0"/>
          </a:p>
          <a:p>
            <a:r>
              <a:rPr lang="en-US" dirty="0"/>
              <a:t>33. Is there a plan as to what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and </a:t>
            </a:r>
            <a:r>
              <a:rPr lang="en-US" dirty="0"/>
              <a:t>where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 </a:t>
            </a:r>
            <a:r>
              <a:rPr lang="en-US" i="1" dirty="0"/>
              <a:t>(do;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31. I want this problem </a:t>
            </a:r>
            <a:r>
              <a:rPr lang="en-US" b="1" dirty="0"/>
              <a:t>to be solved</a:t>
            </a:r>
            <a:r>
              <a:rPr lang="en-US" dirty="0"/>
              <a:t> right away. </a:t>
            </a:r>
            <a:r>
              <a:rPr lang="en-US" i="1" dirty="0"/>
              <a:t>(solve)</a:t>
            </a:r>
            <a:endParaRPr lang="fi-FI" dirty="0"/>
          </a:p>
          <a:p>
            <a:r>
              <a:rPr lang="en-US" dirty="0"/>
              <a:t>32. We should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with </a:t>
            </a:r>
            <a:r>
              <a:rPr lang="en-US" dirty="0"/>
              <a:t>it sooner. It might</a:t>
            </a:r>
            <a:endParaRPr lang="fi-FI" dirty="0"/>
          </a:p>
          <a:p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too </a:t>
            </a:r>
            <a:r>
              <a:rPr lang="en-US" dirty="0"/>
              <a:t>late now. </a:t>
            </a:r>
            <a:r>
              <a:rPr lang="en-US" i="1" dirty="0"/>
              <a:t>(deal; be)</a:t>
            </a:r>
            <a:endParaRPr lang="fi-FI" dirty="0"/>
          </a:p>
          <a:p>
            <a:r>
              <a:rPr lang="en-US" dirty="0"/>
              <a:t>33. Is there a plan as to what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and </a:t>
            </a:r>
            <a:r>
              <a:rPr lang="en-US" dirty="0"/>
              <a:t>where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 </a:t>
            </a:r>
            <a:r>
              <a:rPr lang="en-US" i="1" dirty="0"/>
              <a:t>(do;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370440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31. I want this problem </a:t>
            </a:r>
            <a:r>
              <a:rPr lang="en-US" b="1" dirty="0"/>
              <a:t>to be solved</a:t>
            </a:r>
            <a:r>
              <a:rPr lang="en-US" dirty="0"/>
              <a:t> right away. </a:t>
            </a:r>
            <a:r>
              <a:rPr lang="en-US" i="1" dirty="0"/>
              <a:t>(solve)</a:t>
            </a:r>
            <a:endParaRPr lang="fi-FI" dirty="0"/>
          </a:p>
          <a:p>
            <a:r>
              <a:rPr lang="en-US" dirty="0"/>
              <a:t>32. We should </a:t>
            </a:r>
            <a:r>
              <a:rPr lang="en-US" b="1" dirty="0"/>
              <a:t>have dealt</a:t>
            </a:r>
            <a:r>
              <a:rPr lang="en-US" dirty="0"/>
              <a:t> with it sooner. It might</a:t>
            </a:r>
            <a:endParaRPr lang="fi-FI" dirty="0"/>
          </a:p>
          <a:p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too </a:t>
            </a:r>
            <a:r>
              <a:rPr lang="en-US" dirty="0"/>
              <a:t>late now. </a:t>
            </a:r>
            <a:r>
              <a:rPr lang="en-US" i="1" dirty="0"/>
              <a:t>(deal; be)</a:t>
            </a:r>
            <a:endParaRPr lang="fi-FI" dirty="0"/>
          </a:p>
          <a:p>
            <a:r>
              <a:rPr lang="en-US" dirty="0"/>
              <a:t>33. Is there a plan as to what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and </a:t>
            </a:r>
            <a:r>
              <a:rPr lang="en-US" dirty="0"/>
              <a:t>where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 </a:t>
            </a:r>
            <a:r>
              <a:rPr lang="en-US" i="1" dirty="0"/>
              <a:t>(do;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370440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31. I want this problem </a:t>
            </a:r>
            <a:r>
              <a:rPr lang="en-US" b="1" dirty="0"/>
              <a:t>to be solved</a:t>
            </a:r>
            <a:r>
              <a:rPr lang="en-US" dirty="0"/>
              <a:t> right away. </a:t>
            </a:r>
            <a:r>
              <a:rPr lang="en-US" i="1" dirty="0"/>
              <a:t>(solve)</a:t>
            </a:r>
            <a:endParaRPr lang="fi-FI" dirty="0"/>
          </a:p>
          <a:p>
            <a:r>
              <a:rPr lang="en-US" dirty="0"/>
              <a:t>32. We should </a:t>
            </a:r>
            <a:r>
              <a:rPr lang="en-US" b="1" dirty="0"/>
              <a:t>have dealt</a:t>
            </a:r>
            <a:r>
              <a:rPr lang="en-US" dirty="0"/>
              <a:t> with it sooner. It might</a:t>
            </a:r>
            <a:endParaRPr lang="fi-FI" dirty="0"/>
          </a:p>
          <a:p>
            <a:r>
              <a:rPr lang="en-US" b="1" dirty="0"/>
              <a:t>be</a:t>
            </a:r>
            <a:r>
              <a:rPr lang="en-US" dirty="0"/>
              <a:t> too late now. </a:t>
            </a:r>
            <a:r>
              <a:rPr lang="en-US" i="1" dirty="0"/>
              <a:t>(deal; be)</a:t>
            </a:r>
            <a:endParaRPr lang="fi-FI" dirty="0"/>
          </a:p>
          <a:p>
            <a:r>
              <a:rPr lang="en-US" dirty="0"/>
              <a:t>33. Is there a plan as to what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and </a:t>
            </a:r>
            <a:r>
              <a:rPr lang="en-US" dirty="0"/>
              <a:t>where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 </a:t>
            </a:r>
            <a:r>
              <a:rPr lang="en-US" i="1" dirty="0"/>
              <a:t>(do;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37044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31. I want this problem </a:t>
            </a:r>
            <a:r>
              <a:rPr lang="en-US" b="1" dirty="0"/>
              <a:t>to be solved</a:t>
            </a:r>
            <a:r>
              <a:rPr lang="en-US" dirty="0"/>
              <a:t> right away. </a:t>
            </a:r>
            <a:r>
              <a:rPr lang="en-US" i="1" dirty="0"/>
              <a:t>(solve)</a:t>
            </a:r>
            <a:endParaRPr lang="fi-FI" dirty="0"/>
          </a:p>
          <a:p>
            <a:r>
              <a:rPr lang="en-US" dirty="0"/>
              <a:t>32. We should </a:t>
            </a:r>
            <a:r>
              <a:rPr lang="en-US" b="1" dirty="0"/>
              <a:t>have dealt</a:t>
            </a:r>
            <a:r>
              <a:rPr lang="en-US" dirty="0"/>
              <a:t> with it sooner. It </a:t>
            </a:r>
            <a:r>
              <a:rPr lang="en-US" dirty="0" smtClean="0"/>
              <a:t>might</a:t>
            </a:r>
            <a:r>
              <a:rPr lang="fi-FI" dirty="0" smtClean="0"/>
              <a:t> </a:t>
            </a:r>
            <a:r>
              <a:rPr lang="en-US" b="1" dirty="0" smtClean="0"/>
              <a:t>be</a:t>
            </a:r>
            <a:r>
              <a:rPr lang="en-US" dirty="0" smtClean="0"/>
              <a:t> </a:t>
            </a:r>
            <a:r>
              <a:rPr lang="en-US" dirty="0"/>
              <a:t>too late now. </a:t>
            </a:r>
            <a:r>
              <a:rPr lang="en-US" i="1" dirty="0"/>
              <a:t>(deal; be)</a:t>
            </a:r>
            <a:endParaRPr lang="fi-FI" dirty="0"/>
          </a:p>
          <a:p>
            <a:r>
              <a:rPr lang="en-US" dirty="0"/>
              <a:t>33. Is there a plan as to what </a:t>
            </a:r>
            <a:r>
              <a:rPr lang="en-US" b="1" dirty="0"/>
              <a:t>to do</a:t>
            </a:r>
            <a:r>
              <a:rPr lang="en-US" dirty="0"/>
              <a:t> and where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 </a:t>
            </a:r>
            <a:r>
              <a:rPr lang="en-US" i="1" dirty="0"/>
              <a:t>(do;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370440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31. I want this problem </a:t>
            </a:r>
            <a:r>
              <a:rPr lang="en-US" b="1" dirty="0"/>
              <a:t>to be solved</a:t>
            </a:r>
            <a:r>
              <a:rPr lang="en-US" dirty="0"/>
              <a:t> right away. </a:t>
            </a:r>
            <a:r>
              <a:rPr lang="en-US" i="1" dirty="0"/>
              <a:t>(solve)</a:t>
            </a:r>
            <a:endParaRPr lang="fi-FI" dirty="0"/>
          </a:p>
          <a:p>
            <a:r>
              <a:rPr lang="en-US" dirty="0"/>
              <a:t>32. We should </a:t>
            </a:r>
            <a:r>
              <a:rPr lang="en-US" b="1" dirty="0"/>
              <a:t>have dealt</a:t>
            </a:r>
            <a:r>
              <a:rPr lang="en-US" dirty="0"/>
              <a:t> with it sooner. It </a:t>
            </a:r>
            <a:r>
              <a:rPr lang="en-US" dirty="0" smtClean="0"/>
              <a:t>might</a:t>
            </a:r>
            <a:r>
              <a:rPr lang="fi-FI" dirty="0" smtClean="0"/>
              <a:t> </a:t>
            </a:r>
            <a:r>
              <a:rPr lang="en-US" b="1" dirty="0" smtClean="0"/>
              <a:t>be</a:t>
            </a:r>
            <a:r>
              <a:rPr lang="en-US" dirty="0" smtClean="0"/>
              <a:t> </a:t>
            </a:r>
            <a:r>
              <a:rPr lang="en-US" dirty="0"/>
              <a:t>too late now. </a:t>
            </a:r>
            <a:r>
              <a:rPr lang="en-US" i="1" dirty="0"/>
              <a:t>(deal; be)</a:t>
            </a:r>
            <a:endParaRPr lang="fi-FI" dirty="0"/>
          </a:p>
          <a:p>
            <a:r>
              <a:rPr lang="en-US" dirty="0"/>
              <a:t>33. Is there a plan as to what </a:t>
            </a:r>
            <a:r>
              <a:rPr lang="en-US" b="1" dirty="0"/>
              <a:t>to do</a:t>
            </a:r>
            <a:r>
              <a:rPr lang="en-US" dirty="0"/>
              <a:t> and where</a:t>
            </a:r>
            <a:r>
              <a:rPr lang="en-US" b="1" dirty="0"/>
              <a:t> to go</a:t>
            </a:r>
            <a:r>
              <a:rPr lang="en-US" dirty="0"/>
              <a:t> ? </a:t>
            </a:r>
            <a:r>
              <a:rPr lang="en-US" i="1" dirty="0"/>
              <a:t>(do;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484869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34. Do you have something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yourself</a:t>
            </a:r>
            <a:r>
              <a:rPr lang="en-US" dirty="0"/>
              <a:t>? </a:t>
            </a:r>
            <a:r>
              <a:rPr lang="en-US" i="1" dirty="0"/>
              <a:t>(say; defend)</a:t>
            </a:r>
            <a:endParaRPr lang="fi-FI" dirty="0"/>
          </a:p>
          <a:p>
            <a:r>
              <a:rPr lang="en-US" dirty="0"/>
              <a:t>35. Frank made the dog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still</a:t>
            </a:r>
            <a:r>
              <a:rPr lang="en-US" dirty="0"/>
              <a:t>. </a:t>
            </a:r>
            <a:r>
              <a:rPr lang="en-US" i="1" dirty="0"/>
              <a:t>(sit)</a:t>
            </a:r>
            <a:endParaRPr lang="fi-FI" dirty="0"/>
          </a:p>
          <a:p>
            <a:r>
              <a:rPr lang="en-US" dirty="0"/>
              <a:t>36. All the dogs in the kennel were made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quietly</a:t>
            </a:r>
            <a:r>
              <a:rPr lang="en-US" dirty="0"/>
              <a:t>. </a:t>
            </a:r>
            <a:r>
              <a:rPr lang="en-US" i="1" dirty="0"/>
              <a:t>(sit)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34. Do you have something </a:t>
            </a:r>
            <a:r>
              <a:rPr lang="en-US" b="1" dirty="0"/>
              <a:t>to say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yourself</a:t>
            </a:r>
            <a:r>
              <a:rPr lang="en-US" dirty="0"/>
              <a:t>? </a:t>
            </a:r>
            <a:r>
              <a:rPr lang="en-US" i="1" dirty="0"/>
              <a:t>(say; defend)</a:t>
            </a:r>
            <a:endParaRPr lang="fi-FI" dirty="0"/>
          </a:p>
          <a:p>
            <a:r>
              <a:rPr lang="en-US" dirty="0"/>
              <a:t>35. Frank made the dog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still</a:t>
            </a:r>
            <a:r>
              <a:rPr lang="en-US" dirty="0"/>
              <a:t>. </a:t>
            </a:r>
            <a:r>
              <a:rPr lang="en-US" i="1" dirty="0"/>
              <a:t>(sit)</a:t>
            </a:r>
            <a:endParaRPr lang="fi-FI" dirty="0"/>
          </a:p>
          <a:p>
            <a:r>
              <a:rPr lang="en-US" dirty="0"/>
              <a:t>36. All the dogs in the kennel were made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quietly</a:t>
            </a:r>
            <a:r>
              <a:rPr lang="en-US" dirty="0"/>
              <a:t>. </a:t>
            </a:r>
            <a:r>
              <a:rPr lang="en-US" i="1" dirty="0"/>
              <a:t>(sit)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247288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34. Do you have something </a:t>
            </a:r>
            <a:r>
              <a:rPr lang="en-US" b="1" dirty="0"/>
              <a:t>to say</a:t>
            </a:r>
            <a:r>
              <a:rPr lang="en-US" dirty="0"/>
              <a:t> </a:t>
            </a:r>
            <a:r>
              <a:rPr lang="en-US" b="1" dirty="0"/>
              <a:t>to defend</a:t>
            </a:r>
            <a:r>
              <a:rPr lang="en-US" dirty="0"/>
              <a:t> yourself? </a:t>
            </a:r>
            <a:r>
              <a:rPr lang="en-US" i="1" dirty="0"/>
              <a:t>(say; defend)</a:t>
            </a:r>
            <a:endParaRPr lang="fi-FI" dirty="0"/>
          </a:p>
          <a:p>
            <a:r>
              <a:rPr lang="en-US" dirty="0"/>
              <a:t>35. Frank made the dog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still</a:t>
            </a:r>
            <a:r>
              <a:rPr lang="en-US" dirty="0"/>
              <a:t>. </a:t>
            </a:r>
            <a:r>
              <a:rPr lang="en-US" i="1" dirty="0"/>
              <a:t>(sit)</a:t>
            </a:r>
            <a:endParaRPr lang="fi-FI" dirty="0"/>
          </a:p>
          <a:p>
            <a:r>
              <a:rPr lang="en-US" dirty="0"/>
              <a:t>36. All the dogs in the kennel were made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quietly</a:t>
            </a:r>
            <a:r>
              <a:rPr lang="en-US" dirty="0"/>
              <a:t>. </a:t>
            </a:r>
            <a:r>
              <a:rPr lang="en-US" i="1" dirty="0"/>
              <a:t>(sit)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2472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Do you mind </a:t>
            </a:r>
            <a:r>
              <a:rPr lang="en-US" b="1" dirty="0" smtClean="0"/>
              <a:t>*** </a:t>
            </a:r>
            <a:r>
              <a:rPr lang="en-US" dirty="0" smtClean="0"/>
              <a:t>me </a:t>
            </a:r>
            <a:r>
              <a:rPr lang="en-US" dirty="0"/>
              <a:t>why you are reading my emails? </a:t>
            </a:r>
            <a:r>
              <a:rPr lang="en-US" i="1" dirty="0"/>
              <a:t>(tell)</a:t>
            </a:r>
            <a:endParaRPr lang="fi-FI" dirty="0"/>
          </a:p>
          <a:p>
            <a:r>
              <a:rPr lang="en-US" dirty="0"/>
              <a:t>5. Did you remember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car mechanic? </a:t>
            </a:r>
            <a:r>
              <a:rPr lang="en-US" i="1" dirty="0"/>
              <a:t>(call)</a:t>
            </a:r>
            <a:endParaRPr lang="fi-FI" dirty="0"/>
          </a:p>
          <a:p>
            <a:r>
              <a:rPr lang="en-US" dirty="0"/>
              <a:t>6. </a:t>
            </a:r>
            <a:r>
              <a:rPr lang="en-US" b="1" dirty="0" smtClean="0"/>
              <a:t>*** </a:t>
            </a:r>
            <a:r>
              <a:rPr lang="en-US" dirty="0" smtClean="0"/>
              <a:t>is </a:t>
            </a:r>
            <a:r>
              <a:rPr lang="en-US" dirty="0"/>
              <a:t>not permitted on the premises. </a:t>
            </a:r>
            <a:r>
              <a:rPr lang="en-US" i="1" dirty="0"/>
              <a:t>(smoke)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34. Do you have something </a:t>
            </a:r>
            <a:r>
              <a:rPr lang="en-US" b="1" dirty="0"/>
              <a:t>to say</a:t>
            </a:r>
            <a:r>
              <a:rPr lang="en-US" dirty="0"/>
              <a:t> </a:t>
            </a:r>
            <a:r>
              <a:rPr lang="en-US" b="1" dirty="0"/>
              <a:t>to defend</a:t>
            </a:r>
            <a:r>
              <a:rPr lang="en-US" dirty="0"/>
              <a:t> yourself? </a:t>
            </a:r>
            <a:r>
              <a:rPr lang="en-US" i="1" dirty="0"/>
              <a:t>(say; defend)</a:t>
            </a:r>
            <a:endParaRPr lang="fi-FI" dirty="0"/>
          </a:p>
          <a:p>
            <a:r>
              <a:rPr lang="en-US" dirty="0"/>
              <a:t>35. Frank made the dog </a:t>
            </a:r>
            <a:r>
              <a:rPr lang="en-US" b="1" dirty="0"/>
              <a:t>sit</a:t>
            </a:r>
            <a:r>
              <a:rPr lang="en-US" dirty="0"/>
              <a:t> still. </a:t>
            </a:r>
            <a:r>
              <a:rPr lang="en-US" i="1" dirty="0"/>
              <a:t>(sit)</a:t>
            </a:r>
            <a:endParaRPr lang="fi-FI" dirty="0"/>
          </a:p>
          <a:p>
            <a:r>
              <a:rPr lang="en-US" dirty="0"/>
              <a:t>36. All the dogs in the kennel were made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quietly</a:t>
            </a:r>
            <a:r>
              <a:rPr lang="en-US" dirty="0"/>
              <a:t>. </a:t>
            </a:r>
            <a:r>
              <a:rPr lang="en-US" i="1" dirty="0"/>
              <a:t>(sit)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247288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34. Do you have something </a:t>
            </a:r>
            <a:r>
              <a:rPr lang="en-US" b="1" dirty="0"/>
              <a:t>to say</a:t>
            </a:r>
            <a:r>
              <a:rPr lang="en-US" dirty="0"/>
              <a:t> </a:t>
            </a:r>
            <a:r>
              <a:rPr lang="en-US" b="1" dirty="0"/>
              <a:t>to defend</a:t>
            </a:r>
            <a:r>
              <a:rPr lang="en-US" dirty="0"/>
              <a:t> yourself? </a:t>
            </a:r>
            <a:r>
              <a:rPr lang="en-US" i="1" dirty="0"/>
              <a:t>(say; defend)</a:t>
            </a:r>
            <a:endParaRPr lang="fi-FI" dirty="0"/>
          </a:p>
          <a:p>
            <a:r>
              <a:rPr lang="en-US" dirty="0"/>
              <a:t>35. Frank made the dog </a:t>
            </a:r>
            <a:r>
              <a:rPr lang="en-US" b="1" dirty="0"/>
              <a:t>sit</a:t>
            </a:r>
            <a:r>
              <a:rPr lang="en-US" dirty="0"/>
              <a:t> still. </a:t>
            </a:r>
            <a:r>
              <a:rPr lang="en-US" i="1" dirty="0"/>
              <a:t>(sit)</a:t>
            </a:r>
            <a:endParaRPr lang="fi-FI" dirty="0"/>
          </a:p>
          <a:p>
            <a:r>
              <a:rPr lang="en-US" dirty="0"/>
              <a:t>36. All the dogs in the kennel were made </a:t>
            </a:r>
            <a:r>
              <a:rPr lang="en-US" b="1" dirty="0"/>
              <a:t>to sit </a:t>
            </a:r>
            <a:r>
              <a:rPr lang="en-US" dirty="0"/>
              <a:t>quietly. </a:t>
            </a:r>
            <a:r>
              <a:rPr lang="en-US" i="1" dirty="0"/>
              <a:t>(sit)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247288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37.</a:t>
            </a:r>
            <a:r>
              <a:rPr lang="en-US" b="1" dirty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is </a:t>
            </a:r>
            <a:r>
              <a:rPr lang="en-US" dirty="0"/>
              <a:t>a great way </a:t>
            </a:r>
            <a:r>
              <a:rPr lang="en-US" b="1" dirty="0" smtClean="0"/>
              <a:t> *** </a:t>
            </a:r>
            <a:r>
              <a:rPr lang="en-US" dirty="0" smtClean="0"/>
              <a:t>. </a:t>
            </a:r>
            <a:r>
              <a:rPr lang="en-US" i="1" dirty="0"/>
              <a:t>(read; relax)</a:t>
            </a:r>
            <a:endParaRPr lang="fi-FI" dirty="0"/>
          </a:p>
          <a:p>
            <a:r>
              <a:rPr lang="en-US" dirty="0"/>
              <a:t>38. I hate </a:t>
            </a:r>
            <a:r>
              <a:rPr lang="en-US" b="1" dirty="0" smtClean="0"/>
              <a:t> *** </a:t>
            </a:r>
            <a:r>
              <a:rPr lang="en-US" dirty="0" smtClean="0"/>
              <a:t>like </a:t>
            </a:r>
            <a:r>
              <a:rPr lang="en-US" dirty="0"/>
              <a:t>a child by my parents. </a:t>
            </a:r>
            <a:r>
              <a:rPr lang="en-US" i="1" dirty="0"/>
              <a:t>(treat)</a:t>
            </a:r>
            <a:endParaRPr lang="fi-FI" dirty="0"/>
          </a:p>
          <a:p>
            <a:r>
              <a:rPr lang="en-US" dirty="0"/>
              <a:t>39. Sam keeps </a:t>
            </a:r>
            <a:r>
              <a:rPr lang="en-US" b="1" dirty="0" smtClean="0"/>
              <a:t> ***  *** </a:t>
            </a:r>
            <a:r>
              <a:rPr lang="en-US" dirty="0" smtClean="0"/>
              <a:t>us </a:t>
            </a:r>
            <a:r>
              <a:rPr lang="en-US" dirty="0"/>
              <a:t>the information. We </a:t>
            </a:r>
            <a:r>
              <a:rPr lang="en-US" dirty="0" smtClean="0"/>
              <a:t>need</a:t>
            </a:r>
            <a:r>
              <a:rPr lang="fi-FI" dirty="0" smtClean="0"/>
              <a:t> </a:t>
            </a:r>
            <a:r>
              <a:rPr lang="en-US" b="1" dirty="0" smtClean="0"/>
              <a:t> *** </a:t>
            </a:r>
            <a:r>
              <a:rPr lang="en-US" dirty="0" smtClean="0"/>
              <a:t>it </a:t>
            </a:r>
            <a:r>
              <a:rPr lang="en-US" dirty="0"/>
              <a:t>by the next week’s meeting. </a:t>
            </a:r>
            <a:r>
              <a:rPr lang="en-US" i="1" dirty="0"/>
              <a:t>(forget; send; have)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37.</a:t>
            </a:r>
            <a:r>
              <a:rPr lang="en-US" b="1" dirty="0"/>
              <a:t> Reading</a:t>
            </a:r>
            <a:r>
              <a:rPr lang="en-US" dirty="0"/>
              <a:t> is a great way </a:t>
            </a:r>
            <a:r>
              <a:rPr lang="en-US" b="1" dirty="0" smtClean="0"/>
              <a:t> *** </a:t>
            </a:r>
            <a:r>
              <a:rPr lang="en-US" dirty="0" smtClean="0"/>
              <a:t>. </a:t>
            </a:r>
            <a:r>
              <a:rPr lang="en-US" i="1" dirty="0"/>
              <a:t>(read; relax)</a:t>
            </a:r>
            <a:endParaRPr lang="fi-FI" dirty="0"/>
          </a:p>
          <a:p>
            <a:r>
              <a:rPr lang="en-US" dirty="0"/>
              <a:t>38. I hate </a:t>
            </a:r>
            <a:r>
              <a:rPr lang="en-US" b="1" dirty="0" smtClean="0"/>
              <a:t> *** </a:t>
            </a:r>
            <a:r>
              <a:rPr lang="en-US" dirty="0" smtClean="0"/>
              <a:t>like </a:t>
            </a:r>
            <a:r>
              <a:rPr lang="en-US" dirty="0"/>
              <a:t>a child by my parents. </a:t>
            </a:r>
            <a:r>
              <a:rPr lang="en-US" i="1" dirty="0"/>
              <a:t>(treat)</a:t>
            </a:r>
            <a:endParaRPr lang="fi-FI" dirty="0"/>
          </a:p>
          <a:p>
            <a:r>
              <a:rPr lang="en-US" dirty="0"/>
              <a:t>39. Sam keeps </a:t>
            </a:r>
            <a:r>
              <a:rPr lang="en-US" b="1" dirty="0" smtClean="0"/>
              <a:t> ***  *** </a:t>
            </a:r>
            <a:r>
              <a:rPr lang="en-US" dirty="0" smtClean="0"/>
              <a:t>us </a:t>
            </a:r>
            <a:r>
              <a:rPr lang="en-US" dirty="0"/>
              <a:t>the information. We </a:t>
            </a:r>
            <a:r>
              <a:rPr lang="en-US" dirty="0" smtClean="0"/>
              <a:t>need</a:t>
            </a:r>
            <a:r>
              <a:rPr lang="fi-FI" dirty="0" smtClean="0"/>
              <a:t> </a:t>
            </a:r>
            <a:r>
              <a:rPr lang="en-US" b="1" dirty="0" smtClean="0"/>
              <a:t> *** </a:t>
            </a:r>
            <a:r>
              <a:rPr lang="en-US" dirty="0" smtClean="0"/>
              <a:t>it </a:t>
            </a:r>
            <a:r>
              <a:rPr lang="en-US" dirty="0"/>
              <a:t>by the next week’s meeting. </a:t>
            </a:r>
            <a:r>
              <a:rPr lang="en-US" i="1" dirty="0"/>
              <a:t>(forget; send; have)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087229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37.</a:t>
            </a:r>
            <a:r>
              <a:rPr lang="en-US" b="1" dirty="0"/>
              <a:t> Reading</a:t>
            </a:r>
            <a:r>
              <a:rPr lang="en-US" dirty="0"/>
              <a:t> is a great way </a:t>
            </a:r>
            <a:r>
              <a:rPr lang="en-US" b="1" dirty="0"/>
              <a:t>to relax</a:t>
            </a:r>
            <a:r>
              <a:rPr lang="en-US" dirty="0"/>
              <a:t>. </a:t>
            </a:r>
            <a:r>
              <a:rPr lang="en-US" i="1" dirty="0"/>
              <a:t>(read; relax)</a:t>
            </a:r>
            <a:endParaRPr lang="fi-FI" dirty="0"/>
          </a:p>
          <a:p>
            <a:r>
              <a:rPr lang="en-US" dirty="0"/>
              <a:t>38. I hate </a:t>
            </a:r>
            <a:r>
              <a:rPr lang="en-US" b="1" dirty="0" smtClean="0"/>
              <a:t> *** </a:t>
            </a:r>
            <a:r>
              <a:rPr lang="en-US" dirty="0" smtClean="0"/>
              <a:t>like </a:t>
            </a:r>
            <a:r>
              <a:rPr lang="en-US" dirty="0"/>
              <a:t>a child by my parents. </a:t>
            </a:r>
            <a:r>
              <a:rPr lang="en-US" i="1" dirty="0"/>
              <a:t>(treat)</a:t>
            </a:r>
            <a:endParaRPr lang="fi-FI" dirty="0"/>
          </a:p>
          <a:p>
            <a:r>
              <a:rPr lang="en-US" dirty="0"/>
              <a:t>39. Sam keeps </a:t>
            </a:r>
            <a:r>
              <a:rPr lang="en-US" b="1" dirty="0" smtClean="0"/>
              <a:t> ***  *** </a:t>
            </a:r>
            <a:r>
              <a:rPr lang="en-US" dirty="0" smtClean="0"/>
              <a:t>us </a:t>
            </a:r>
            <a:r>
              <a:rPr lang="en-US" dirty="0"/>
              <a:t>the information. We </a:t>
            </a:r>
            <a:r>
              <a:rPr lang="en-US" dirty="0" smtClean="0"/>
              <a:t>need</a:t>
            </a:r>
            <a:r>
              <a:rPr lang="fi-FI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it </a:t>
            </a:r>
            <a:r>
              <a:rPr lang="en-US" dirty="0"/>
              <a:t>by the next week’s meeting. </a:t>
            </a:r>
            <a:r>
              <a:rPr lang="en-US" i="1" dirty="0"/>
              <a:t>(forget; send; have)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087229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37.</a:t>
            </a:r>
            <a:r>
              <a:rPr lang="en-US" b="1" dirty="0"/>
              <a:t> Reading</a:t>
            </a:r>
            <a:r>
              <a:rPr lang="en-US" dirty="0"/>
              <a:t> is a great way </a:t>
            </a:r>
            <a:r>
              <a:rPr lang="en-US" b="1" dirty="0"/>
              <a:t>to relax</a:t>
            </a:r>
            <a:r>
              <a:rPr lang="en-US" dirty="0"/>
              <a:t>. </a:t>
            </a:r>
            <a:r>
              <a:rPr lang="en-US" i="1" dirty="0"/>
              <a:t>(read; relax)</a:t>
            </a:r>
            <a:endParaRPr lang="fi-FI" dirty="0"/>
          </a:p>
          <a:p>
            <a:r>
              <a:rPr lang="en-US" dirty="0"/>
              <a:t>38. I hate </a:t>
            </a:r>
            <a:r>
              <a:rPr lang="en-US" b="1" dirty="0"/>
              <a:t>being treated / having been treated</a:t>
            </a:r>
            <a:r>
              <a:rPr lang="en-US" dirty="0"/>
              <a:t> like a child by my parents. </a:t>
            </a:r>
            <a:r>
              <a:rPr lang="en-US" i="1" dirty="0"/>
              <a:t>(treat)</a:t>
            </a:r>
            <a:endParaRPr lang="fi-FI" dirty="0"/>
          </a:p>
          <a:p>
            <a:r>
              <a:rPr lang="en-US" dirty="0"/>
              <a:t>39. Sam keeps </a:t>
            </a:r>
            <a:r>
              <a:rPr lang="en-US" b="1" dirty="0" smtClean="0"/>
              <a:t> ***  *** </a:t>
            </a:r>
            <a:r>
              <a:rPr lang="en-US" dirty="0" smtClean="0"/>
              <a:t>us </a:t>
            </a:r>
            <a:r>
              <a:rPr lang="en-US" dirty="0"/>
              <a:t>the information. We </a:t>
            </a:r>
            <a:r>
              <a:rPr lang="en-US" dirty="0" smtClean="0"/>
              <a:t>need</a:t>
            </a:r>
            <a:r>
              <a:rPr lang="fi-FI" dirty="0" smtClean="0"/>
              <a:t> </a:t>
            </a:r>
            <a:r>
              <a:rPr lang="en-US" b="1" dirty="0" smtClean="0"/>
              <a:t> *** </a:t>
            </a:r>
            <a:r>
              <a:rPr lang="en-US" dirty="0" smtClean="0"/>
              <a:t>it </a:t>
            </a:r>
            <a:r>
              <a:rPr lang="en-US" dirty="0"/>
              <a:t>by the next week’s meeting. </a:t>
            </a:r>
            <a:r>
              <a:rPr lang="en-US" i="1" dirty="0"/>
              <a:t>(forget; send; have)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087229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37.</a:t>
            </a:r>
            <a:r>
              <a:rPr lang="en-US" b="1" dirty="0"/>
              <a:t> Reading</a:t>
            </a:r>
            <a:r>
              <a:rPr lang="en-US" dirty="0"/>
              <a:t> is a great way </a:t>
            </a:r>
            <a:r>
              <a:rPr lang="en-US" b="1" dirty="0"/>
              <a:t>to relax</a:t>
            </a:r>
            <a:r>
              <a:rPr lang="en-US" dirty="0"/>
              <a:t>. </a:t>
            </a:r>
            <a:r>
              <a:rPr lang="en-US" i="1" dirty="0"/>
              <a:t>(read; relax)</a:t>
            </a:r>
            <a:endParaRPr lang="fi-FI" dirty="0"/>
          </a:p>
          <a:p>
            <a:r>
              <a:rPr lang="en-US" dirty="0"/>
              <a:t>38. I hate </a:t>
            </a:r>
            <a:r>
              <a:rPr lang="en-US" b="1" dirty="0"/>
              <a:t>being treated / having been treated</a:t>
            </a:r>
            <a:r>
              <a:rPr lang="en-US" dirty="0"/>
              <a:t> like a child by my parents. </a:t>
            </a:r>
            <a:r>
              <a:rPr lang="en-US" i="1" dirty="0"/>
              <a:t>(treat)</a:t>
            </a:r>
            <a:endParaRPr lang="fi-FI" dirty="0"/>
          </a:p>
          <a:p>
            <a:r>
              <a:rPr lang="en-US" dirty="0"/>
              <a:t>39. Sam keeps </a:t>
            </a:r>
            <a:r>
              <a:rPr lang="en-US" b="1" dirty="0"/>
              <a:t>forgetting</a:t>
            </a:r>
            <a:r>
              <a:rPr lang="en-US" dirty="0"/>
              <a:t> </a:t>
            </a:r>
            <a:r>
              <a:rPr lang="en-US" b="1" dirty="0" smtClean="0"/>
              <a:t> *** </a:t>
            </a:r>
            <a:r>
              <a:rPr lang="en-US" dirty="0" smtClean="0"/>
              <a:t>us </a:t>
            </a:r>
            <a:r>
              <a:rPr lang="en-US" dirty="0"/>
              <a:t>the information. We </a:t>
            </a:r>
            <a:r>
              <a:rPr lang="en-US" dirty="0" smtClean="0"/>
              <a:t>need</a:t>
            </a:r>
            <a:r>
              <a:rPr lang="en-US" b="1" dirty="0" smtClean="0"/>
              <a:t> *** </a:t>
            </a:r>
            <a:r>
              <a:rPr lang="en-US" dirty="0" smtClean="0"/>
              <a:t>it </a:t>
            </a:r>
            <a:r>
              <a:rPr lang="en-US" dirty="0"/>
              <a:t>by the next week’s meeting. </a:t>
            </a:r>
            <a:r>
              <a:rPr lang="en-US" i="1" dirty="0"/>
              <a:t>(forget; send; have)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087229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37.</a:t>
            </a:r>
            <a:r>
              <a:rPr lang="en-US" b="1" dirty="0"/>
              <a:t> Reading</a:t>
            </a:r>
            <a:r>
              <a:rPr lang="en-US" dirty="0"/>
              <a:t> is a great way </a:t>
            </a:r>
            <a:r>
              <a:rPr lang="en-US" b="1" dirty="0"/>
              <a:t>to relax</a:t>
            </a:r>
            <a:r>
              <a:rPr lang="en-US" dirty="0"/>
              <a:t>. </a:t>
            </a:r>
            <a:r>
              <a:rPr lang="en-US" i="1" dirty="0"/>
              <a:t>(read; relax)</a:t>
            </a:r>
            <a:endParaRPr lang="fi-FI" dirty="0"/>
          </a:p>
          <a:p>
            <a:r>
              <a:rPr lang="en-US" dirty="0"/>
              <a:t>38. I hate </a:t>
            </a:r>
            <a:r>
              <a:rPr lang="en-US" b="1" dirty="0"/>
              <a:t>being treated / having been treated</a:t>
            </a:r>
            <a:r>
              <a:rPr lang="en-US" dirty="0"/>
              <a:t> like a child by my parents. </a:t>
            </a:r>
            <a:r>
              <a:rPr lang="en-US" i="1" dirty="0"/>
              <a:t>(treat)</a:t>
            </a:r>
            <a:endParaRPr lang="fi-FI" dirty="0"/>
          </a:p>
          <a:p>
            <a:r>
              <a:rPr lang="en-US" dirty="0"/>
              <a:t>39. Sam keeps </a:t>
            </a:r>
            <a:r>
              <a:rPr lang="en-US" b="1" dirty="0"/>
              <a:t>forgetting</a:t>
            </a:r>
            <a:r>
              <a:rPr lang="en-US" dirty="0"/>
              <a:t> </a:t>
            </a:r>
            <a:r>
              <a:rPr lang="en-US" b="1" dirty="0"/>
              <a:t>to send </a:t>
            </a:r>
            <a:r>
              <a:rPr lang="en-US" dirty="0"/>
              <a:t>us the information. We </a:t>
            </a:r>
            <a:r>
              <a:rPr lang="en-US" dirty="0" smtClean="0"/>
              <a:t>need</a:t>
            </a:r>
            <a:r>
              <a:rPr lang="en-US" b="1" dirty="0" smtClean="0"/>
              <a:t> *** </a:t>
            </a:r>
            <a:r>
              <a:rPr lang="en-US" dirty="0" smtClean="0"/>
              <a:t>it </a:t>
            </a:r>
            <a:r>
              <a:rPr lang="en-US" dirty="0"/>
              <a:t>by the next week’s meeting. </a:t>
            </a:r>
            <a:r>
              <a:rPr lang="en-US" i="1" dirty="0"/>
              <a:t>(forget; send; have)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087229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37.</a:t>
            </a:r>
            <a:r>
              <a:rPr lang="en-US" b="1" dirty="0"/>
              <a:t> Reading</a:t>
            </a:r>
            <a:r>
              <a:rPr lang="en-US" dirty="0"/>
              <a:t> is a great way </a:t>
            </a:r>
            <a:r>
              <a:rPr lang="en-US" b="1" dirty="0"/>
              <a:t>to relax</a:t>
            </a:r>
            <a:r>
              <a:rPr lang="en-US" dirty="0"/>
              <a:t>. </a:t>
            </a:r>
            <a:r>
              <a:rPr lang="en-US" i="1" dirty="0"/>
              <a:t>(read; relax)</a:t>
            </a:r>
            <a:endParaRPr lang="fi-FI" dirty="0"/>
          </a:p>
          <a:p>
            <a:r>
              <a:rPr lang="en-US" dirty="0"/>
              <a:t>38. I hate </a:t>
            </a:r>
            <a:r>
              <a:rPr lang="en-US" b="1" dirty="0"/>
              <a:t>being treated / having been treated</a:t>
            </a:r>
            <a:r>
              <a:rPr lang="en-US" dirty="0"/>
              <a:t> like a child by my parents. </a:t>
            </a:r>
            <a:r>
              <a:rPr lang="en-US" i="1" dirty="0"/>
              <a:t>(treat)</a:t>
            </a:r>
            <a:endParaRPr lang="fi-FI" dirty="0"/>
          </a:p>
          <a:p>
            <a:r>
              <a:rPr lang="en-US" dirty="0"/>
              <a:t>39. Sam keeps </a:t>
            </a:r>
            <a:r>
              <a:rPr lang="en-US" b="1" dirty="0"/>
              <a:t>forgetting</a:t>
            </a:r>
            <a:r>
              <a:rPr lang="en-US" dirty="0"/>
              <a:t> </a:t>
            </a:r>
            <a:r>
              <a:rPr lang="en-US" b="1" dirty="0"/>
              <a:t>to send </a:t>
            </a:r>
            <a:r>
              <a:rPr lang="en-US" dirty="0"/>
              <a:t>us the information. We </a:t>
            </a:r>
            <a:r>
              <a:rPr lang="en-US" dirty="0" smtClean="0"/>
              <a:t>need</a:t>
            </a:r>
            <a:r>
              <a:rPr lang="fi-FI" dirty="0" smtClean="0"/>
              <a:t> </a:t>
            </a:r>
            <a:r>
              <a:rPr lang="en-US" b="1" dirty="0" smtClean="0"/>
              <a:t>to </a:t>
            </a:r>
            <a:r>
              <a:rPr lang="en-US" b="1" dirty="0"/>
              <a:t>have</a:t>
            </a:r>
            <a:r>
              <a:rPr lang="en-US" dirty="0"/>
              <a:t> it by the next week’s meeting. </a:t>
            </a:r>
            <a:r>
              <a:rPr lang="en-US" i="1" dirty="0"/>
              <a:t>(forget; send; have)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087229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40. The refugees risk </a:t>
            </a:r>
            <a:r>
              <a:rPr lang="en-US" b="1" dirty="0" smtClean="0"/>
              <a:t>*** </a:t>
            </a:r>
            <a:r>
              <a:rPr lang="en-US" dirty="0" smtClean="0"/>
              <a:t>trying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through</a:t>
            </a:r>
            <a:endParaRPr lang="fi-FI" dirty="0"/>
          </a:p>
          <a:p>
            <a:r>
              <a:rPr lang="en-US" dirty="0"/>
              <a:t>the mountains. </a:t>
            </a:r>
            <a:r>
              <a:rPr lang="en-US" i="1" dirty="0"/>
              <a:t>(capture; escape)</a:t>
            </a:r>
            <a:endParaRPr lang="fi-FI" dirty="0"/>
          </a:p>
          <a:p>
            <a:r>
              <a:rPr lang="en-US" dirty="0"/>
              <a:t>41. Eye specialists recommend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breaks </a:t>
            </a:r>
            <a:r>
              <a:rPr lang="en-US" dirty="0"/>
              <a:t>while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computer </a:t>
            </a:r>
            <a:r>
              <a:rPr lang="en-US" dirty="0"/>
              <a:t>for any longer periods of time. </a:t>
            </a:r>
            <a:r>
              <a:rPr lang="en-US" i="1" dirty="0"/>
              <a:t>(take; use)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Do you mind </a:t>
            </a:r>
            <a:r>
              <a:rPr lang="en-US" b="1" dirty="0"/>
              <a:t>telling</a:t>
            </a:r>
            <a:r>
              <a:rPr lang="en-US" dirty="0"/>
              <a:t> me why you are reading my emails? </a:t>
            </a:r>
            <a:r>
              <a:rPr lang="en-US" i="1" dirty="0"/>
              <a:t>(tell)</a:t>
            </a:r>
            <a:endParaRPr lang="fi-FI" dirty="0"/>
          </a:p>
          <a:p>
            <a:r>
              <a:rPr lang="en-US" dirty="0"/>
              <a:t>5. Did you remember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car mechanic? </a:t>
            </a:r>
            <a:r>
              <a:rPr lang="en-US" i="1" dirty="0"/>
              <a:t>(call)</a:t>
            </a:r>
            <a:endParaRPr lang="fi-FI" dirty="0"/>
          </a:p>
          <a:p>
            <a:r>
              <a:rPr lang="en-US" dirty="0"/>
              <a:t>6. </a:t>
            </a:r>
            <a:r>
              <a:rPr lang="en-US" b="1" dirty="0" smtClean="0"/>
              <a:t>*** </a:t>
            </a:r>
            <a:r>
              <a:rPr lang="en-US" dirty="0" smtClean="0"/>
              <a:t>is </a:t>
            </a:r>
            <a:r>
              <a:rPr lang="en-US" dirty="0"/>
              <a:t>not permitted on the premises. </a:t>
            </a:r>
            <a:r>
              <a:rPr lang="en-US" i="1" dirty="0"/>
              <a:t>(smoke)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111040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40. The refugees risk </a:t>
            </a:r>
            <a:r>
              <a:rPr lang="en-US" b="1" dirty="0"/>
              <a:t>being captured</a:t>
            </a:r>
            <a:r>
              <a:rPr lang="en-US" dirty="0"/>
              <a:t> trying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through</a:t>
            </a:r>
            <a:r>
              <a:rPr lang="fi-FI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mountains. </a:t>
            </a:r>
            <a:r>
              <a:rPr lang="en-US" i="1" dirty="0"/>
              <a:t>(capture; escape)</a:t>
            </a:r>
            <a:endParaRPr lang="fi-FI" dirty="0"/>
          </a:p>
          <a:p>
            <a:r>
              <a:rPr lang="en-US" dirty="0"/>
              <a:t>41. Eye specialists recommend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breaks </a:t>
            </a:r>
            <a:r>
              <a:rPr lang="en-US" dirty="0"/>
              <a:t>while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computer </a:t>
            </a:r>
            <a:r>
              <a:rPr lang="en-US" dirty="0"/>
              <a:t>for any longer periods of time. </a:t>
            </a:r>
            <a:r>
              <a:rPr lang="en-US" i="1" dirty="0"/>
              <a:t>(take; use)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528016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40. The refugees risk </a:t>
            </a:r>
            <a:r>
              <a:rPr lang="en-US" b="1" dirty="0"/>
              <a:t>being captured</a:t>
            </a:r>
            <a:r>
              <a:rPr lang="en-US" dirty="0"/>
              <a:t> trying </a:t>
            </a:r>
            <a:r>
              <a:rPr lang="en-US" b="1" dirty="0"/>
              <a:t>to escape</a:t>
            </a:r>
            <a:r>
              <a:rPr lang="en-US" dirty="0"/>
              <a:t> </a:t>
            </a:r>
            <a:r>
              <a:rPr lang="en-US" dirty="0" smtClean="0"/>
              <a:t>through</a:t>
            </a:r>
            <a:r>
              <a:rPr lang="fi-FI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mountains. </a:t>
            </a:r>
            <a:r>
              <a:rPr lang="en-US" i="1" dirty="0"/>
              <a:t>(capture; escape)</a:t>
            </a:r>
            <a:endParaRPr lang="fi-FI" dirty="0"/>
          </a:p>
          <a:p>
            <a:r>
              <a:rPr lang="en-US" dirty="0"/>
              <a:t>41. Eye specialists recommend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breaks </a:t>
            </a:r>
            <a:r>
              <a:rPr lang="en-US" dirty="0"/>
              <a:t>while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computer </a:t>
            </a:r>
            <a:r>
              <a:rPr lang="en-US" dirty="0"/>
              <a:t>for any longer periods of time. </a:t>
            </a:r>
            <a:r>
              <a:rPr lang="en-US" i="1" dirty="0"/>
              <a:t>(take; use)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528016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40. The refugees risk </a:t>
            </a:r>
            <a:r>
              <a:rPr lang="en-US" b="1" dirty="0"/>
              <a:t>being captured</a:t>
            </a:r>
            <a:r>
              <a:rPr lang="en-US" dirty="0"/>
              <a:t> trying </a:t>
            </a:r>
            <a:r>
              <a:rPr lang="en-US" b="1" dirty="0"/>
              <a:t>to escape</a:t>
            </a:r>
            <a:r>
              <a:rPr lang="en-US" dirty="0"/>
              <a:t> </a:t>
            </a:r>
            <a:r>
              <a:rPr lang="en-US" dirty="0" smtClean="0"/>
              <a:t>through</a:t>
            </a:r>
            <a:r>
              <a:rPr lang="fi-FI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mountains. </a:t>
            </a:r>
            <a:r>
              <a:rPr lang="en-US" i="1" dirty="0"/>
              <a:t>(capture; escape)</a:t>
            </a:r>
            <a:endParaRPr lang="fi-FI" dirty="0"/>
          </a:p>
          <a:p>
            <a:r>
              <a:rPr lang="en-US" dirty="0"/>
              <a:t>41. Eye specialists recommend </a:t>
            </a:r>
            <a:r>
              <a:rPr lang="en-US" b="1" dirty="0"/>
              <a:t>taking</a:t>
            </a:r>
            <a:r>
              <a:rPr lang="en-US" dirty="0"/>
              <a:t> breaks while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computer </a:t>
            </a:r>
            <a:r>
              <a:rPr lang="en-US" dirty="0"/>
              <a:t>for any longer periods of time. </a:t>
            </a:r>
            <a:r>
              <a:rPr lang="en-US" i="1" dirty="0"/>
              <a:t>(take; use)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528016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40. The refugees risk </a:t>
            </a:r>
            <a:r>
              <a:rPr lang="en-US" b="1" dirty="0"/>
              <a:t>being captured</a:t>
            </a:r>
            <a:r>
              <a:rPr lang="en-US" dirty="0"/>
              <a:t> trying </a:t>
            </a:r>
            <a:r>
              <a:rPr lang="en-US" b="1" dirty="0"/>
              <a:t>to escape</a:t>
            </a:r>
            <a:r>
              <a:rPr lang="en-US" dirty="0"/>
              <a:t> </a:t>
            </a:r>
            <a:r>
              <a:rPr lang="en-US" dirty="0" smtClean="0"/>
              <a:t>through</a:t>
            </a:r>
            <a:r>
              <a:rPr lang="fi-FI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mountains. </a:t>
            </a:r>
            <a:r>
              <a:rPr lang="en-US" i="1" dirty="0"/>
              <a:t>(capture; escape)</a:t>
            </a:r>
            <a:endParaRPr lang="fi-FI" dirty="0"/>
          </a:p>
          <a:p>
            <a:r>
              <a:rPr lang="en-US" dirty="0"/>
              <a:t>41. Eye specialists recommend </a:t>
            </a:r>
            <a:r>
              <a:rPr lang="en-US" b="1" dirty="0"/>
              <a:t>taking</a:t>
            </a:r>
            <a:r>
              <a:rPr lang="en-US" dirty="0"/>
              <a:t> breaks while </a:t>
            </a:r>
            <a:r>
              <a:rPr lang="en-US" b="1" dirty="0"/>
              <a:t>using</a:t>
            </a:r>
            <a:r>
              <a:rPr lang="en-US" dirty="0"/>
              <a:t> </a:t>
            </a:r>
            <a:r>
              <a:rPr lang="en-US" dirty="0" smtClean="0"/>
              <a:t>the</a:t>
            </a:r>
            <a:r>
              <a:rPr lang="fi-FI" dirty="0" smtClean="0"/>
              <a:t> </a:t>
            </a:r>
            <a:r>
              <a:rPr lang="en-US" dirty="0" smtClean="0"/>
              <a:t>computer </a:t>
            </a:r>
            <a:r>
              <a:rPr lang="en-US" dirty="0"/>
              <a:t>for any longer periods of time. </a:t>
            </a:r>
            <a:r>
              <a:rPr lang="en-US" i="1" dirty="0"/>
              <a:t>(take; use)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528016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42. I can’t help </a:t>
            </a:r>
            <a:r>
              <a:rPr lang="en-US" b="1" dirty="0" smtClean="0"/>
              <a:t>*** </a:t>
            </a:r>
            <a:r>
              <a:rPr lang="en-US" dirty="0" smtClean="0"/>
              <a:t>how </a:t>
            </a:r>
            <a:r>
              <a:rPr lang="en-US" dirty="0"/>
              <a:t>different girls’ lives in the 19th century </a:t>
            </a:r>
            <a:r>
              <a:rPr lang="en-US" dirty="0" smtClean="0"/>
              <a:t>would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if </a:t>
            </a:r>
            <a:r>
              <a:rPr lang="en-US" dirty="0"/>
              <a:t>they hadn’t been made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home instead of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school. </a:t>
            </a:r>
            <a:r>
              <a:rPr lang="en-US" i="1" dirty="0"/>
              <a:t>(wonder; be; stay; allow; go)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341112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42. I can’t help </a:t>
            </a:r>
            <a:r>
              <a:rPr lang="en-US" b="1" dirty="0"/>
              <a:t>wondering</a:t>
            </a:r>
            <a:r>
              <a:rPr lang="en-US" dirty="0"/>
              <a:t> how different girls’ lives in the 19th century </a:t>
            </a:r>
            <a:r>
              <a:rPr lang="en-US" dirty="0" smtClean="0"/>
              <a:t>would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if </a:t>
            </a:r>
            <a:r>
              <a:rPr lang="en-US" dirty="0"/>
              <a:t>they hadn’t been made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home instead of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school. </a:t>
            </a:r>
            <a:r>
              <a:rPr lang="en-US" i="1" dirty="0"/>
              <a:t>(wonder; be; stay; allow; go)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341112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42. I can’t help </a:t>
            </a:r>
            <a:r>
              <a:rPr lang="en-US" b="1" dirty="0"/>
              <a:t>wondering</a:t>
            </a:r>
            <a:r>
              <a:rPr lang="en-US" dirty="0"/>
              <a:t> how different girls’ lives in the 19th century </a:t>
            </a:r>
            <a:r>
              <a:rPr lang="en-US" dirty="0" smtClean="0"/>
              <a:t>would</a:t>
            </a:r>
            <a:r>
              <a:rPr lang="fi-FI" dirty="0" smtClean="0"/>
              <a:t> </a:t>
            </a:r>
            <a:r>
              <a:rPr lang="en-US" b="1" dirty="0" smtClean="0"/>
              <a:t>have </a:t>
            </a:r>
            <a:r>
              <a:rPr lang="en-US" b="1" dirty="0"/>
              <a:t>been</a:t>
            </a:r>
            <a:r>
              <a:rPr lang="en-US" dirty="0"/>
              <a:t> if they hadn’t been made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home instead of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school. </a:t>
            </a:r>
            <a:r>
              <a:rPr lang="en-US" i="1" dirty="0"/>
              <a:t>(wonder; be; stay; allow; go)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341112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42. I can’t help </a:t>
            </a:r>
            <a:r>
              <a:rPr lang="en-US" b="1" dirty="0"/>
              <a:t>wondering</a:t>
            </a:r>
            <a:r>
              <a:rPr lang="en-US" dirty="0"/>
              <a:t> how different girls’ lives in the 19th century </a:t>
            </a:r>
            <a:r>
              <a:rPr lang="en-US" dirty="0" smtClean="0"/>
              <a:t>would</a:t>
            </a:r>
            <a:r>
              <a:rPr lang="fi-FI" dirty="0" smtClean="0"/>
              <a:t> </a:t>
            </a:r>
            <a:r>
              <a:rPr lang="en-US" b="1" dirty="0" smtClean="0"/>
              <a:t>have </a:t>
            </a:r>
            <a:r>
              <a:rPr lang="en-US" b="1" dirty="0"/>
              <a:t>been</a:t>
            </a:r>
            <a:r>
              <a:rPr lang="en-US" dirty="0"/>
              <a:t> if they hadn’t been made </a:t>
            </a:r>
            <a:r>
              <a:rPr lang="en-US" b="1" dirty="0"/>
              <a:t>to stay</a:t>
            </a:r>
            <a:r>
              <a:rPr lang="en-US" dirty="0"/>
              <a:t> at home instead of</a:t>
            </a:r>
            <a:r>
              <a:rPr lang="en-US" b="1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school. </a:t>
            </a:r>
            <a:r>
              <a:rPr lang="en-US" i="1" dirty="0"/>
              <a:t>(wonder; be; stay; allow; go)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341112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42. I can’t help </a:t>
            </a:r>
            <a:r>
              <a:rPr lang="en-US" b="1" dirty="0"/>
              <a:t>wondering</a:t>
            </a:r>
            <a:r>
              <a:rPr lang="en-US" dirty="0"/>
              <a:t> how different girls’ lives in the 19th century </a:t>
            </a:r>
            <a:r>
              <a:rPr lang="en-US" dirty="0" smtClean="0"/>
              <a:t>would</a:t>
            </a:r>
            <a:r>
              <a:rPr lang="fi-FI" dirty="0" smtClean="0"/>
              <a:t> </a:t>
            </a:r>
            <a:r>
              <a:rPr lang="en-US" b="1" dirty="0" smtClean="0"/>
              <a:t>have </a:t>
            </a:r>
            <a:r>
              <a:rPr lang="en-US" b="1" dirty="0"/>
              <a:t>been</a:t>
            </a:r>
            <a:r>
              <a:rPr lang="en-US" dirty="0"/>
              <a:t> if they hadn’t been made </a:t>
            </a:r>
            <a:r>
              <a:rPr lang="en-US" b="1" dirty="0"/>
              <a:t>to stay</a:t>
            </a:r>
            <a:r>
              <a:rPr lang="en-US" dirty="0"/>
              <a:t> at home instead of</a:t>
            </a:r>
            <a:r>
              <a:rPr lang="en-US" b="1" dirty="0"/>
              <a:t> being </a:t>
            </a:r>
            <a:r>
              <a:rPr lang="en-US" b="1" dirty="0" smtClean="0"/>
              <a:t>allowed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school. </a:t>
            </a:r>
            <a:r>
              <a:rPr lang="en-US" i="1" dirty="0"/>
              <a:t>(wonder; be; stay; allow; go)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341112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42. I can’t help </a:t>
            </a:r>
            <a:r>
              <a:rPr lang="en-US" b="1" dirty="0"/>
              <a:t>wondering</a:t>
            </a:r>
            <a:r>
              <a:rPr lang="en-US" dirty="0"/>
              <a:t> how different girls’ lives in the 19th century </a:t>
            </a:r>
            <a:r>
              <a:rPr lang="en-US" dirty="0" smtClean="0"/>
              <a:t>would</a:t>
            </a:r>
            <a:r>
              <a:rPr lang="fi-FI" dirty="0" smtClean="0"/>
              <a:t> </a:t>
            </a:r>
            <a:r>
              <a:rPr lang="en-US" b="1" dirty="0" smtClean="0"/>
              <a:t>have </a:t>
            </a:r>
            <a:r>
              <a:rPr lang="en-US" b="1" dirty="0"/>
              <a:t>been</a:t>
            </a:r>
            <a:r>
              <a:rPr lang="en-US" dirty="0"/>
              <a:t> if they hadn’t been made </a:t>
            </a:r>
            <a:r>
              <a:rPr lang="en-US" b="1" dirty="0"/>
              <a:t>to stay</a:t>
            </a:r>
            <a:r>
              <a:rPr lang="en-US" dirty="0"/>
              <a:t> at home instead of</a:t>
            </a:r>
            <a:r>
              <a:rPr lang="en-US" b="1" dirty="0"/>
              <a:t> being </a:t>
            </a:r>
            <a:r>
              <a:rPr lang="en-US" b="1" dirty="0" smtClean="0"/>
              <a:t>allowed</a:t>
            </a:r>
            <a:r>
              <a:rPr lang="fi-FI" dirty="0" smtClean="0"/>
              <a:t> </a:t>
            </a:r>
            <a:r>
              <a:rPr lang="en-US" b="1" dirty="0" smtClean="0"/>
              <a:t>to </a:t>
            </a:r>
            <a:r>
              <a:rPr lang="en-US" b="1" dirty="0"/>
              <a:t>go</a:t>
            </a:r>
            <a:r>
              <a:rPr lang="en-US" dirty="0"/>
              <a:t> to school. </a:t>
            </a:r>
            <a:r>
              <a:rPr lang="en-US" i="1" dirty="0"/>
              <a:t>(wonder; be; stay; allow; go)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5935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Do you mind </a:t>
            </a:r>
            <a:r>
              <a:rPr lang="en-US" b="1" dirty="0"/>
              <a:t>telling</a:t>
            </a:r>
            <a:r>
              <a:rPr lang="en-US" dirty="0"/>
              <a:t> me why you are reading my emails? </a:t>
            </a:r>
            <a:r>
              <a:rPr lang="en-US" i="1" dirty="0"/>
              <a:t>(tell)</a:t>
            </a:r>
            <a:endParaRPr lang="fi-FI" dirty="0"/>
          </a:p>
          <a:p>
            <a:r>
              <a:rPr lang="en-US" dirty="0"/>
              <a:t>5. Did you remember </a:t>
            </a:r>
            <a:r>
              <a:rPr lang="en-US" b="1" dirty="0"/>
              <a:t>to call</a:t>
            </a:r>
            <a:r>
              <a:rPr lang="en-US" dirty="0"/>
              <a:t> the car mechanic? </a:t>
            </a:r>
            <a:r>
              <a:rPr lang="en-US" i="1" dirty="0"/>
              <a:t>(call)</a:t>
            </a:r>
            <a:endParaRPr lang="fi-FI" dirty="0"/>
          </a:p>
          <a:p>
            <a:r>
              <a:rPr lang="en-US" dirty="0"/>
              <a:t>6. </a:t>
            </a:r>
            <a:r>
              <a:rPr lang="en-US" b="1" dirty="0" smtClean="0"/>
              <a:t>*** </a:t>
            </a:r>
            <a:r>
              <a:rPr lang="en-US" dirty="0" smtClean="0"/>
              <a:t>is </a:t>
            </a:r>
            <a:r>
              <a:rPr lang="en-US" dirty="0"/>
              <a:t>not permitted on the premises. </a:t>
            </a:r>
            <a:r>
              <a:rPr lang="en-US" i="1" dirty="0"/>
              <a:t>(smoke)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111040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43. I just read an amazing article about </a:t>
            </a:r>
            <a:r>
              <a:rPr lang="en-US" b="1" dirty="0" smtClean="0"/>
              <a:t>*** </a:t>
            </a:r>
            <a:r>
              <a:rPr lang="en-US" dirty="0" smtClean="0"/>
              <a:t>through </a:t>
            </a:r>
            <a:r>
              <a:rPr lang="en-US" dirty="0"/>
              <a:t>the Balkan states.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44. </a:t>
            </a:r>
            <a:r>
              <a:rPr lang="en-US" b="1" dirty="0" smtClean="0"/>
              <a:t>*** </a:t>
            </a:r>
            <a:r>
              <a:rPr lang="en-US" dirty="0" smtClean="0"/>
              <a:t>there </a:t>
            </a:r>
            <a:r>
              <a:rPr lang="en-US" dirty="0"/>
              <a:t>last summer I recognized many of the places the writer mentioned.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45. Rather than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home all summer I </a:t>
            </a:r>
            <a:r>
              <a:rPr lang="en-US" dirty="0" smtClean="0"/>
              <a:t>prefer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on </a:t>
            </a:r>
            <a:r>
              <a:rPr lang="en-US" dirty="0"/>
              <a:t>budget trips. </a:t>
            </a:r>
            <a:r>
              <a:rPr lang="en-US" i="1" dirty="0"/>
              <a:t>(stay;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43. I just read an amazing article about </a:t>
            </a:r>
            <a:r>
              <a:rPr lang="en-US" b="1" dirty="0"/>
              <a:t>travelling</a:t>
            </a:r>
            <a:r>
              <a:rPr lang="en-US" dirty="0"/>
              <a:t> through the Balkan states.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44. </a:t>
            </a:r>
            <a:r>
              <a:rPr lang="en-US" b="1" dirty="0" smtClean="0"/>
              <a:t>*** </a:t>
            </a:r>
            <a:r>
              <a:rPr lang="en-US" dirty="0" smtClean="0"/>
              <a:t>there </a:t>
            </a:r>
            <a:r>
              <a:rPr lang="en-US" dirty="0"/>
              <a:t>last summer I recognized many of the places the writer mentioned.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45. Rather than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home all summer I </a:t>
            </a:r>
            <a:r>
              <a:rPr lang="en-US" dirty="0" smtClean="0"/>
              <a:t>prefer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on </a:t>
            </a:r>
            <a:r>
              <a:rPr lang="en-US" dirty="0"/>
              <a:t>budget trips. </a:t>
            </a:r>
            <a:r>
              <a:rPr lang="en-US" i="1" dirty="0"/>
              <a:t>(stay;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157567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43. I just read an amazing article about </a:t>
            </a:r>
            <a:r>
              <a:rPr lang="en-US" b="1" dirty="0"/>
              <a:t>travelling</a:t>
            </a:r>
            <a:r>
              <a:rPr lang="en-US" dirty="0"/>
              <a:t> through the Balkan states.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44. </a:t>
            </a:r>
            <a:r>
              <a:rPr lang="en-US" b="1" dirty="0"/>
              <a:t>Travelling / Having travelled </a:t>
            </a:r>
            <a:r>
              <a:rPr lang="en-US" dirty="0"/>
              <a:t>there last summer I recognized many of the places the writer mentioned.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45. Rather than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at </a:t>
            </a:r>
            <a:r>
              <a:rPr lang="en-US" dirty="0"/>
              <a:t>home all summer I </a:t>
            </a:r>
            <a:r>
              <a:rPr lang="en-US" dirty="0" smtClean="0"/>
              <a:t>prefer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on </a:t>
            </a:r>
            <a:r>
              <a:rPr lang="en-US" dirty="0"/>
              <a:t>budget trips. </a:t>
            </a:r>
            <a:r>
              <a:rPr lang="en-US" i="1" dirty="0"/>
              <a:t>(stay;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157567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43. I just read an amazing article about </a:t>
            </a:r>
            <a:r>
              <a:rPr lang="en-US" b="1" dirty="0"/>
              <a:t>travelling</a:t>
            </a:r>
            <a:r>
              <a:rPr lang="en-US" dirty="0"/>
              <a:t> through the Balkan states.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44. </a:t>
            </a:r>
            <a:r>
              <a:rPr lang="en-US" b="1" dirty="0"/>
              <a:t>Travelling / Having travelled </a:t>
            </a:r>
            <a:r>
              <a:rPr lang="en-US" dirty="0"/>
              <a:t>there last summer I recognized many of the places the writer mentioned.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45. Rather than </a:t>
            </a:r>
            <a:r>
              <a:rPr lang="en-US" b="1" dirty="0"/>
              <a:t>stay</a:t>
            </a:r>
            <a:r>
              <a:rPr lang="en-US" dirty="0"/>
              <a:t> at home all summer I </a:t>
            </a:r>
            <a:r>
              <a:rPr lang="en-US" dirty="0" smtClean="0"/>
              <a:t>prefer</a:t>
            </a:r>
            <a:r>
              <a:rPr lang="fi-FI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on </a:t>
            </a:r>
            <a:r>
              <a:rPr lang="en-US" dirty="0"/>
              <a:t>budget trips. </a:t>
            </a:r>
            <a:r>
              <a:rPr lang="en-US" i="1" dirty="0"/>
              <a:t>(stay;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157567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43. I just read an amazing article about </a:t>
            </a:r>
            <a:r>
              <a:rPr lang="en-US" b="1" dirty="0"/>
              <a:t>travelling</a:t>
            </a:r>
            <a:r>
              <a:rPr lang="en-US" dirty="0"/>
              <a:t> through the Balkan states.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44. </a:t>
            </a:r>
            <a:r>
              <a:rPr lang="en-US" b="1" dirty="0"/>
              <a:t>Travelling / Having travelled </a:t>
            </a:r>
            <a:r>
              <a:rPr lang="en-US" dirty="0"/>
              <a:t>there last summer I recognized many of the places the writer mentioned. </a:t>
            </a:r>
            <a:r>
              <a:rPr lang="en-US" i="1" dirty="0"/>
              <a:t>(travel)</a:t>
            </a:r>
            <a:endParaRPr lang="fi-FI" dirty="0"/>
          </a:p>
          <a:p>
            <a:r>
              <a:rPr lang="en-US" dirty="0"/>
              <a:t>45. Rather than </a:t>
            </a:r>
            <a:r>
              <a:rPr lang="en-US" b="1" dirty="0"/>
              <a:t>stay</a:t>
            </a:r>
            <a:r>
              <a:rPr lang="en-US" dirty="0"/>
              <a:t> at home all summer I </a:t>
            </a:r>
            <a:r>
              <a:rPr lang="en-US" dirty="0" smtClean="0"/>
              <a:t>prefer</a:t>
            </a:r>
            <a:r>
              <a:rPr lang="fi-FI" dirty="0" smtClean="0"/>
              <a:t> </a:t>
            </a:r>
            <a:r>
              <a:rPr lang="en-US" b="1" dirty="0" smtClean="0"/>
              <a:t>going</a:t>
            </a:r>
            <a:r>
              <a:rPr lang="en-US" dirty="0" smtClean="0"/>
              <a:t> </a:t>
            </a:r>
            <a:r>
              <a:rPr lang="en-US" dirty="0"/>
              <a:t>on budget trips. </a:t>
            </a:r>
            <a:r>
              <a:rPr lang="en-US" i="1" dirty="0"/>
              <a:t>(stay; go)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157567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46. </a:t>
            </a:r>
            <a:r>
              <a:rPr lang="en-US" b="1" dirty="0" smtClean="0"/>
              <a:t>*** </a:t>
            </a:r>
            <a:r>
              <a:rPr lang="en-US" dirty="0" smtClean="0"/>
              <a:t>by </a:t>
            </a:r>
            <a:r>
              <a:rPr lang="en-US" dirty="0"/>
              <a:t>the police for speeding he admitted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too</a:t>
            </a:r>
            <a:r>
              <a:rPr lang="fi-FI" dirty="0" smtClean="0"/>
              <a:t> </a:t>
            </a:r>
            <a:r>
              <a:rPr lang="en-US" dirty="0" smtClean="0"/>
              <a:t>fast </a:t>
            </a:r>
            <a:r>
              <a:rPr lang="en-US" dirty="0"/>
              <a:t>five minutes previously. </a:t>
            </a:r>
            <a:r>
              <a:rPr lang="en-US" i="1" dirty="0"/>
              <a:t>(stop; drive)</a:t>
            </a:r>
            <a:endParaRPr lang="fi-FI" dirty="0"/>
          </a:p>
          <a:p>
            <a:r>
              <a:rPr lang="en-US" dirty="0"/>
              <a:t>47. My father decided against us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summer cottage. </a:t>
            </a:r>
            <a:r>
              <a:rPr lang="en-US" i="1" dirty="0"/>
              <a:t>(buy)</a:t>
            </a:r>
            <a:endParaRPr lang="fi-FI" dirty="0"/>
          </a:p>
          <a:p>
            <a:r>
              <a:rPr lang="en-US" dirty="0"/>
              <a:t>48. I’m used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early </a:t>
            </a:r>
            <a:r>
              <a:rPr lang="en-US" dirty="0"/>
              <a:t>in the mornings. And I don’t even </a:t>
            </a:r>
            <a:r>
              <a:rPr lang="en-US" dirty="0" smtClean="0"/>
              <a:t>need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alarm any longer. </a:t>
            </a:r>
            <a:r>
              <a:rPr lang="en-US" i="1" dirty="0"/>
              <a:t>(get up; 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46. </a:t>
            </a:r>
            <a:r>
              <a:rPr lang="en-US" b="1" dirty="0"/>
              <a:t>Being stopped / Having been stopped</a:t>
            </a:r>
            <a:r>
              <a:rPr lang="en-US" dirty="0"/>
              <a:t> by the police for speeding he admitted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too</a:t>
            </a:r>
            <a:endParaRPr lang="fi-FI" dirty="0"/>
          </a:p>
          <a:p>
            <a:r>
              <a:rPr lang="en-US" dirty="0"/>
              <a:t>fast five minutes previously. </a:t>
            </a:r>
            <a:r>
              <a:rPr lang="en-US" i="1" dirty="0"/>
              <a:t>(stop; drive)</a:t>
            </a:r>
            <a:endParaRPr lang="fi-FI" dirty="0"/>
          </a:p>
          <a:p>
            <a:r>
              <a:rPr lang="en-US" dirty="0"/>
              <a:t>47. My father decided against us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summer cottage. </a:t>
            </a:r>
            <a:r>
              <a:rPr lang="en-US" i="1" dirty="0"/>
              <a:t>(buy)</a:t>
            </a:r>
            <a:endParaRPr lang="fi-FI" dirty="0"/>
          </a:p>
          <a:p>
            <a:r>
              <a:rPr lang="en-US" dirty="0"/>
              <a:t>48. I’m used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early </a:t>
            </a:r>
            <a:r>
              <a:rPr lang="en-US" dirty="0"/>
              <a:t>in the mornings. And I don’t even </a:t>
            </a:r>
            <a:r>
              <a:rPr lang="en-US" dirty="0" smtClean="0"/>
              <a:t>need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alarm any longer. </a:t>
            </a:r>
            <a:r>
              <a:rPr lang="en-US" i="1" dirty="0"/>
              <a:t>(get up; 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159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46. </a:t>
            </a:r>
            <a:r>
              <a:rPr lang="en-US" b="1" dirty="0"/>
              <a:t>Being stopped / Having been stopped</a:t>
            </a:r>
            <a:r>
              <a:rPr lang="en-US" dirty="0"/>
              <a:t> by the police for speeding he admitted </a:t>
            </a:r>
            <a:r>
              <a:rPr lang="en-US" b="1" dirty="0"/>
              <a:t>having driven</a:t>
            </a:r>
            <a:r>
              <a:rPr lang="en-US" dirty="0"/>
              <a:t> </a:t>
            </a:r>
            <a:r>
              <a:rPr lang="en-US" dirty="0" smtClean="0"/>
              <a:t>too</a:t>
            </a:r>
            <a:r>
              <a:rPr lang="fi-FI" dirty="0" smtClean="0"/>
              <a:t> </a:t>
            </a:r>
            <a:r>
              <a:rPr lang="en-US" dirty="0" smtClean="0"/>
              <a:t>fast </a:t>
            </a:r>
            <a:r>
              <a:rPr lang="en-US" dirty="0"/>
              <a:t>five minutes previously. </a:t>
            </a:r>
            <a:r>
              <a:rPr lang="en-US" i="1" dirty="0"/>
              <a:t>(stop; drive)</a:t>
            </a:r>
            <a:endParaRPr lang="fi-FI" dirty="0"/>
          </a:p>
          <a:p>
            <a:r>
              <a:rPr lang="en-US" dirty="0"/>
              <a:t>47. My father decided against us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summer cottage. </a:t>
            </a:r>
            <a:r>
              <a:rPr lang="en-US" i="1" dirty="0"/>
              <a:t>(buy)</a:t>
            </a:r>
            <a:endParaRPr lang="fi-FI" dirty="0"/>
          </a:p>
          <a:p>
            <a:r>
              <a:rPr lang="en-US" dirty="0"/>
              <a:t>48. I’m used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early </a:t>
            </a:r>
            <a:r>
              <a:rPr lang="en-US" dirty="0"/>
              <a:t>in the mornings. And I don’t even </a:t>
            </a:r>
            <a:r>
              <a:rPr lang="en-US" dirty="0" smtClean="0"/>
              <a:t>need</a:t>
            </a:r>
            <a:r>
              <a:rPr lang="fi-FI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alarm any longer. </a:t>
            </a:r>
            <a:r>
              <a:rPr lang="en-US" i="1" dirty="0"/>
              <a:t>(get up; 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159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46. </a:t>
            </a:r>
            <a:r>
              <a:rPr lang="en-US" b="1" dirty="0"/>
              <a:t>Being stopped / Having been stopped</a:t>
            </a:r>
            <a:r>
              <a:rPr lang="en-US" dirty="0"/>
              <a:t> by the police for speeding he admitted </a:t>
            </a:r>
            <a:r>
              <a:rPr lang="en-US" b="1" dirty="0"/>
              <a:t>having driven</a:t>
            </a:r>
            <a:r>
              <a:rPr lang="en-US" dirty="0"/>
              <a:t> </a:t>
            </a:r>
            <a:r>
              <a:rPr lang="en-US" dirty="0" smtClean="0"/>
              <a:t>too</a:t>
            </a:r>
            <a:r>
              <a:rPr lang="fi-FI" dirty="0" smtClean="0"/>
              <a:t> </a:t>
            </a:r>
            <a:r>
              <a:rPr lang="en-US" dirty="0" smtClean="0"/>
              <a:t>fast </a:t>
            </a:r>
            <a:r>
              <a:rPr lang="en-US" dirty="0"/>
              <a:t>five minutes previously. </a:t>
            </a:r>
            <a:r>
              <a:rPr lang="en-US" i="1" dirty="0"/>
              <a:t>(stop; drive)</a:t>
            </a:r>
            <a:endParaRPr lang="fi-FI" dirty="0"/>
          </a:p>
          <a:p>
            <a:r>
              <a:rPr lang="en-US" dirty="0"/>
              <a:t>47. My father decided against us </a:t>
            </a:r>
            <a:r>
              <a:rPr lang="en-US" b="1" dirty="0"/>
              <a:t>buying</a:t>
            </a:r>
            <a:r>
              <a:rPr lang="en-US" dirty="0"/>
              <a:t> a summer cottage. </a:t>
            </a:r>
            <a:r>
              <a:rPr lang="en-US" i="1" dirty="0"/>
              <a:t>(buy)</a:t>
            </a:r>
            <a:endParaRPr lang="fi-FI" dirty="0"/>
          </a:p>
          <a:p>
            <a:r>
              <a:rPr lang="en-US" dirty="0"/>
              <a:t>48. I’m used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early </a:t>
            </a:r>
            <a:r>
              <a:rPr lang="en-US" dirty="0"/>
              <a:t>in the mornings. And I don’t even </a:t>
            </a:r>
            <a:r>
              <a:rPr lang="en-US" dirty="0" smtClean="0"/>
              <a:t>need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alarm any longer. </a:t>
            </a:r>
            <a:r>
              <a:rPr lang="en-US" i="1" dirty="0"/>
              <a:t>(get up; 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159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46. </a:t>
            </a:r>
            <a:r>
              <a:rPr lang="en-US" b="1" dirty="0"/>
              <a:t>Being stopped / Having been stopped</a:t>
            </a:r>
            <a:r>
              <a:rPr lang="en-US" dirty="0"/>
              <a:t> by the police for speeding he admitted </a:t>
            </a:r>
            <a:r>
              <a:rPr lang="en-US" b="1" dirty="0"/>
              <a:t>having driven</a:t>
            </a:r>
            <a:r>
              <a:rPr lang="en-US" dirty="0"/>
              <a:t> </a:t>
            </a:r>
            <a:r>
              <a:rPr lang="en-US" dirty="0" smtClean="0"/>
              <a:t>too</a:t>
            </a:r>
            <a:r>
              <a:rPr lang="fi-FI" dirty="0" smtClean="0"/>
              <a:t> </a:t>
            </a:r>
            <a:r>
              <a:rPr lang="en-US" dirty="0" smtClean="0"/>
              <a:t>fast </a:t>
            </a:r>
            <a:r>
              <a:rPr lang="en-US" dirty="0"/>
              <a:t>five minutes previously. </a:t>
            </a:r>
            <a:r>
              <a:rPr lang="en-US" i="1" dirty="0"/>
              <a:t>(stop; drive)</a:t>
            </a:r>
            <a:endParaRPr lang="fi-FI" dirty="0"/>
          </a:p>
          <a:p>
            <a:r>
              <a:rPr lang="en-US" dirty="0"/>
              <a:t>47. My father decided against us </a:t>
            </a:r>
            <a:r>
              <a:rPr lang="en-US" b="1" dirty="0"/>
              <a:t>buying</a:t>
            </a:r>
            <a:r>
              <a:rPr lang="en-US" dirty="0"/>
              <a:t> a summer cottage. </a:t>
            </a:r>
            <a:r>
              <a:rPr lang="en-US" i="1" dirty="0"/>
              <a:t>(buy)</a:t>
            </a:r>
            <a:endParaRPr lang="fi-FI" dirty="0"/>
          </a:p>
          <a:p>
            <a:r>
              <a:rPr lang="en-US" dirty="0"/>
              <a:t>48. I’m used to </a:t>
            </a:r>
            <a:r>
              <a:rPr lang="en-US" b="1" dirty="0"/>
              <a:t>getting up </a:t>
            </a:r>
            <a:r>
              <a:rPr lang="en-US" dirty="0"/>
              <a:t>early in the mornings. And I don’t even </a:t>
            </a:r>
            <a:r>
              <a:rPr lang="en-US" dirty="0" smtClean="0"/>
              <a:t>need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alarm any longer. </a:t>
            </a:r>
            <a:r>
              <a:rPr lang="en-US" i="1" dirty="0"/>
              <a:t>(get up; 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1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Do you mind </a:t>
            </a:r>
            <a:r>
              <a:rPr lang="en-US" b="1" dirty="0"/>
              <a:t>telling</a:t>
            </a:r>
            <a:r>
              <a:rPr lang="en-US" dirty="0"/>
              <a:t> me why you are reading my emails? </a:t>
            </a:r>
            <a:r>
              <a:rPr lang="en-US" i="1" dirty="0"/>
              <a:t>(tell)</a:t>
            </a:r>
            <a:endParaRPr lang="fi-FI" dirty="0"/>
          </a:p>
          <a:p>
            <a:r>
              <a:rPr lang="en-US" dirty="0"/>
              <a:t>5. Did you remember </a:t>
            </a:r>
            <a:r>
              <a:rPr lang="en-US" b="1" dirty="0"/>
              <a:t>to call</a:t>
            </a:r>
            <a:r>
              <a:rPr lang="en-US" dirty="0"/>
              <a:t> the car mechanic? </a:t>
            </a:r>
            <a:r>
              <a:rPr lang="en-US" i="1" dirty="0"/>
              <a:t>(call)</a:t>
            </a:r>
            <a:endParaRPr lang="fi-FI" dirty="0"/>
          </a:p>
          <a:p>
            <a:r>
              <a:rPr lang="en-US" dirty="0"/>
              <a:t>6. </a:t>
            </a:r>
            <a:r>
              <a:rPr lang="en-US" b="1" dirty="0"/>
              <a:t>Smoking</a:t>
            </a:r>
            <a:r>
              <a:rPr lang="en-US" dirty="0"/>
              <a:t> is not permitted on the premises. </a:t>
            </a:r>
            <a:r>
              <a:rPr lang="en-US" i="1" dirty="0"/>
              <a:t>(smoke)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1110409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46. </a:t>
            </a:r>
            <a:r>
              <a:rPr lang="en-US" b="1" dirty="0"/>
              <a:t>Being stopped / Having been stopped</a:t>
            </a:r>
            <a:r>
              <a:rPr lang="en-US" dirty="0"/>
              <a:t> by the police for speeding he admitted </a:t>
            </a:r>
            <a:r>
              <a:rPr lang="en-US" b="1" dirty="0"/>
              <a:t>having driven</a:t>
            </a:r>
            <a:r>
              <a:rPr lang="en-US" dirty="0"/>
              <a:t> </a:t>
            </a:r>
            <a:r>
              <a:rPr lang="en-US" dirty="0" smtClean="0"/>
              <a:t>too</a:t>
            </a:r>
            <a:r>
              <a:rPr lang="fi-FI" dirty="0" smtClean="0"/>
              <a:t> </a:t>
            </a:r>
            <a:r>
              <a:rPr lang="en-US" dirty="0" smtClean="0"/>
              <a:t>fast </a:t>
            </a:r>
            <a:r>
              <a:rPr lang="en-US" dirty="0"/>
              <a:t>five minutes previously. </a:t>
            </a:r>
            <a:r>
              <a:rPr lang="en-US" i="1" dirty="0"/>
              <a:t>(stop; drive)</a:t>
            </a:r>
            <a:endParaRPr lang="fi-FI" dirty="0"/>
          </a:p>
          <a:p>
            <a:r>
              <a:rPr lang="en-US" dirty="0"/>
              <a:t>47. My father decided against us </a:t>
            </a:r>
            <a:r>
              <a:rPr lang="en-US" b="1" dirty="0"/>
              <a:t>buying</a:t>
            </a:r>
            <a:r>
              <a:rPr lang="en-US" dirty="0"/>
              <a:t> a summer cottage. </a:t>
            </a:r>
            <a:r>
              <a:rPr lang="en-US" i="1" dirty="0"/>
              <a:t>(buy)</a:t>
            </a:r>
            <a:endParaRPr lang="fi-FI" dirty="0"/>
          </a:p>
          <a:p>
            <a:r>
              <a:rPr lang="en-US" dirty="0"/>
              <a:t>48. I’m used to </a:t>
            </a:r>
            <a:r>
              <a:rPr lang="en-US" b="1" dirty="0"/>
              <a:t>getting up </a:t>
            </a:r>
            <a:r>
              <a:rPr lang="en-US" dirty="0"/>
              <a:t>early in the mornings. And I don’t even </a:t>
            </a:r>
            <a:r>
              <a:rPr lang="en-US" dirty="0" smtClean="0"/>
              <a:t>need</a:t>
            </a:r>
            <a:r>
              <a:rPr lang="fi-FI" dirty="0" smtClean="0"/>
              <a:t> </a:t>
            </a:r>
            <a:r>
              <a:rPr lang="en-US" b="1" dirty="0" smtClean="0"/>
              <a:t>to </a:t>
            </a:r>
            <a:r>
              <a:rPr lang="en-US" b="1" dirty="0"/>
              <a:t>set</a:t>
            </a:r>
            <a:r>
              <a:rPr lang="en-US" dirty="0"/>
              <a:t> the alarm any longer. </a:t>
            </a:r>
            <a:r>
              <a:rPr lang="en-US" i="1" dirty="0"/>
              <a:t>(get up; set)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159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49. I used </a:t>
            </a:r>
            <a:r>
              <a:rPr lang="en-US" b="1" dirty="0" smtClean="0"/>
              <a:t>*** </a:t>
            </a:r>
            <a:r>
              <a:rPr lang="en-US" dirty="0" smtClean="0"/>
              <a:t>late </a:t>
            </a:r>
            <a:r>
              <a:rPr lang="en-US" dirty="0"/>
              <a:t>at weekends but that was before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</a:t>
            </a:r>
            <a:r>
              <a:rPr lang="fi-FI" dirty="0" smtClean="0"/>
              <a:t> </a:t>
            </a:r>
            <a:r>
              <a:rPr lang="en-US" dirty="0" smtClean="0"/>
              <a:t>dog </a:t>
            </a:r>
            <a:r>
              <a:rPr lang="en-US" dirty="0"/>
              <a:t>that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lot. </a:t>
            </a:r>
            <a:r>
              <a:rPr lang="en-US" i="1" dirty="0"/>
              <a:t>(sleep; buy; be walked)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49. I used </a:t>
            </a:r>
            <a:r>
              <a:rPr lang="en-US" b="1" dirty="0"/>
              <a:t>to sleep</a:t>
            </a:r>
            <a:r>
              <a:rPr lang="en-US" dirty="0"/>
              <a:t> late at weekends but that was before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</a:t>
            </a:r>
            <a:r>
              <a:rPr lang="fi-FI" dirty="0" smtClean="0"/>
              <a:t> </a:t>
            </a:r>
            <a:r>
              <a:rPr lang="en-US" dirty="0" smtClean="0"/>
              <a:t>dog </a:t>
            </a:r>
            <a:r>
              <a:rPr lang="en-US" dirty="0"/>
              <a:t>that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a lot. </a:t>
            </a:r>
            <a:r>
              <a:rPr lang="en-US" i="1" dirty="0"/>
              <a:t>(sleep; buy; be walked)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91537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49. I used </a:t>
            </a:r>
            <a:r>
              <a:rPr lang="en-US" b="1" dirty="0"/>
              <a:t>to sleep</a:t>
            </a:r>
            <a:r>
              <a:rPr lang="en-US" dirty="0"/>
              <a:t> late at weekends but that was before </a:t>
            </a:r>
            <a:r>
              <a:rPr lang="en-US" b="1" dirty="0"/>
              <a:t>buying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fi-FI" dirty="0" smtClean="0"/>
              <a:t> </a:t>
            </a:r>
            <a:r>
              <a:rPr lang="en-US" dirty="0" smtClean="0"/>
              <a:t>dog </a:t>
            </a:r>
            <a:r>
              <a:rPr lang="en-US" dirty="0"/>
              <a:t>that needs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a lot. </a:t>
            </a:r>
            <a:r>
              <a:rPr lang="en-US" i="1" dirty="0"/>
              <a:t>(sleep; buy; be walked)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91537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49. I used </a:t>
            </a:r>
            <a:r>
              <a:rPr lang="en-US" b="1" dirty="0"/>
              <a:t>to sleep</a:t>
            </a:r>
            <a:r>
              <a:rPr lang="en-US" dirty="0"/>
              <a:t> late at weekends but that was before </a:t>
            </a:r>
            <a:r>
              <a:rPr lang="en-US" b="1" dirty="0"/>
              <a:t>buying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fi-FI" dirty="0" smtClean="0"/>
              <a:t> </a:t>
            </a:r>
            <a:r>
              <a:rPr lang="en-US" dirty="0" smtClean="0"/>
              <a:t>dog </a:t>
            </a:r>
            <a:r>
              <a:rPr lang="en-US" dirty="0"/>
              <a:t>that needs </a:t>
            </a:r>
            <a:r>
              <a:rPr lang="en-US" b="1" dirty="0"/>
              <a:t>to be walked</a:t>
            </a:r>
            <a:r>
              <a:rPr lang="en-US" dirty="0"/>
              <a:t> a lot. </a:t>
            </a:r>
            <a:r>
              <a:rPr lang="en-US" i="1" dirty="0"/>
              <a:t>(sleep; buy; be walked)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91537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50. </a:t>
            </a:r>
            <a:r>
              <a:rPr lang="en-US" b="1" dirty="0" smtClean="0"/>
              <a:t>*** 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music is a good way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but </a:t>
            </a:r>
            <a:r>
              <a:rPr lang="en-US" dirty="0"/>
              <a:t>now we </a:t>
            </a:r>
            <a:r>
              <a:rPr lang="en-US" dirty="0" smtClean="0"/>
              <a:t>turned</a:t>
            </a:r>
            <a:r>
              <a:rPr lang="fi-FI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volume down so as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the baby. </a:t>
            </a:r>
            <a:r>
              <a:rPr lang="en-US" i="1" dirty="0"/>
              <a:t>(listen; relax; not wake up)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8259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50. </a:t>
            </a:r>
            <a:r>
              <a:rPr lang="en-US" b="1" dirty="0"/>
              <a:t>To listen / Listening</a:t>
            </a:r>
            <a:r>
              <a:rPr lang="en-US" dirty="0"/>
              <a:t> to music is a good way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but </a:t>
            </a:r>
            <a:r>
              <a:rPr lang="en-US" dirty="0"/>
              <a:t>now we </a:t>
            </a:r>
            <a:r>
              <a:rPr lang="en-US" dirty="0" smtClean="0"/>
              <a:t>turned</a:t>
            </a:r>
            <a:r>
              <a:rPr lang="fi-FI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volume down so as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baby. </a:t>
            </a:r>
            <a:r>
              <a:rPr lang="en-US" i="1" dirty="0"/>
              <a:t>(listen; relax; not wake up)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47905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50. </a:t>
            </a:r>
            <a:r>
              <a:rPr lang="en-US" b="1" dirty="0"/>
              <a:t>To listen / Listening</a:t>
            </a:r>
            <a:r>
              <a:rPr lang="en-US" dirty="0"/>
              <a:t> to music is a good way </a:t>
            </a:r>
            <a:r>
              <a:rPr lang="en-US" b="1" dirty="0"/>
              <a:t>to relax</a:t>
            </a:r>
            <a:r>
              <a:rPr lang="en-US" dirty="0"/>
              <a:t> but now we </a:t>
            </a:r>
            <a:r>
              <a:rPr lang="en-US" dirty="0" smtClean="0"/>
              <a:t>turned</a:t>
            </a:r>
            <a:r>
              <a:rPr lang="fi-FI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volume down so as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baby. </a:t>
            </a:r>
            <a:r>
              <a:rPr lang="en-US" i="1" dirty="0"/>
              <a:t>(listen; relax; not wake up)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47905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14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50. </a:t>
            </a:r>
            <a:r>
              <a:rPr lang="en-US" b="1" dirty="0"/>
              <a:t>To listen / Listening</a:t>
            </a:r>
            <a:r>
              <a:rPr lang="en-US" dirty="0"/>
              <a:t> to music is a good way </a:t>
            </a:r>
            <a:r>
              <a:rPr lang="en-US" b="1" dirty="0"/>
              <a:t>to relax</a:t>
            </a:r>
            <a:r>
              <a:rPr lang="en-US" dirty="0"/>
              <a:t> but now we </a:t>
            </a:r>
            <a:r>
              <a:rPr lang="en-US" dirty="0" smtClean="0"/>
              <a:t>turned</a:t>
            </a:r>
            <a:r>
              <a:rPr lang="fi-FI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volume down so as </a:t>
            </a:r>
            <a:r>
              <a:rPr lang="en-US" b="1" dirty="0"/>
              <a:t>not to wake up</a:t>
            </a:r>
            <a:r>
              <a:rPr lang="en-US" dirty="0"/>
              <a:t> the baby. </a:t>
            </a:r>
            <a:r>
              <a:rPr lang="en-US" i="1" dirty="0"/>
              <a:t>(listen; relax; not wake up)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4790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risteelline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risteelline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392</TotalTime>
  <Words>5398</Words>
  <Application>Microsoft Office PowerPoint</Application>
  <PresentationFormat>Näytössä katseltava diaesitys (4:3)</PresentationFormat>
  <Paragraphs>363</Paragraphs>
  <Slides>98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98</vt:i4>
      </vt:variant>
    </vt:vector>
  </HeadingPairs>
  <TitlesOfParts>
    <vt:vector size="99" baseType="lpstr">
      <vt:lpstr>Koristeellinen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  <vt:lpstr>IN5 Tukipaketti Ex 14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IN5 Tukipaketti Ex 14</dc:title>
  <dc:creator>Maxx</dc:creator>
  <cp:lastModifiedBy>Maxx</cp:lastModifiedBy>
  <cp:revision>5</cp:revision>
  <dcterms:created xsi:type="dcterms:W3CDTF">2020-12-15T14:28:33Z</dcterms:created>
  <dcterms:modified xsi:type="dcterms:W3CDTF">2020-12-15T21:01:30Z</dcterms:modified>
</cp:coreProperties>
</file>