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i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uorakulmi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isällön paikkamerkk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6" name="Sisällön paikkamerkk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5" name="Ellipsi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i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Otsikk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orakulmi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Suorakulmi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isällön paikkamerkk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 yhdysviiv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i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BD9BA7D-6DEF-4FD4-8E34-8F9C06C9FD57}" type="datetimeFigureOut">
              <a:rPr lang="fi-FI" smtClean="0"/>
              <a:t>13.12.2020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8D0DF9-68E1-4CDA-A82B-910A237853E1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Ask and answer together with a partner.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Feel free to translate this Q and A into English for more challenge.</a:t>
            </a:r>
            <a:endParaRPr lang="fi-FI" dirty="0"/>
          </a:p>
          <a:p>
            <a:r>
              <a:rPr lang="en-US" dirty="0"/>
              <a:t>Change roles at will.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980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5A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 err="1"/>
              <a:t>HeLa-soluille</a:t>
            </a:r>
            <a:r>
              <a:rPr lang="fi-FI" dirty="0"/>
              <a:t> tapahtuu?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5A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 err="1"/>
              <a:t>HeLa-soluille</a:t>
            </a:r>
            <a:r>
              <a:rPr lang="fi-FI" dirty="0"/>
              <a:t> tapahtuu?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5B </a:t>
            </a:r>
            <a:endParaRPr lang="fi-FI" dirty="0" smtClean="0"/>
          </a:p>
          <a:p>
            <a:r>
              <a:rPr lang="fi-FI" dirty="0" smtClean="0"/>
              <a:t>Niitä </a:t>
            </a:r>
            <a:r>
              <a:rPr lang="fi-FI" dirty="0"/>
              <a:t>ostetaan, myydään, pakataan ja lähetetään laboratorioihin ympäri maailman.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6A 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tavoin </a:t>
            </a:r>
            <a:r>
              <a:rPr lang="fi-FI" dirty="0" err="1"/>
              <a:t>HeLa-solut</a:t>
            </a:r>
            <a:r>
              <a:rPr lang="fi-FI" dirty="0"/>
              <a:t> ovat olleet hyödyllisiä?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6A </a:t>
            </a:r>
            <a:endParaRPr lang="fi-FI" dirty="0" smtClean="0"/>
          </a:p>
          <a:p>
            <a:r>
              <a:rPr lang="fi-FI" dirty="0" smtClean="0"/>
              <a:t>Millä </a:t>
            </a:r>
            <a:r>
              <a:rPr lang="fi-FI" dirty="0"/>
              <a:t>tavoin </a:t>
            </a:r>
            <a:r>
              <a:rPr lang="fi-FI" dirty="0" err="1"/>
              <a:t>HeLa-solut</a:t>
            </a:r>
            <a:r>
              <a:rPr lang="fi-FI" dirty="0"/>
              <a:t> ovat olleet hyödyllisiä?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6B </a:t>
            </a:r>
            <a:endParaRPr lang="fi-FI" dirty="0" smtClean="0"/>
          </a:p>
          <a:p>
            <a:r>
              <a:rPr lang="fi-FI" dirty="0" smtClean="0"/>
              <a:t>Niitä </a:t>
            </a:r>
            <a:r>
              <a:rPr lang="fi-FI" dirty="0"/>
              <a:t>on tutkittu painottomuudessa avaruudessa, on autettu lääketieteen edistysaskelia: poliorokotetta, </a:t>
            </a:r>
            <a:r>
              <a:rPr lang="fi-FI" dirty="0" err="1"/>
              <a:t>kemoterapiaa</a:t>
            </a:r>
            <a:r>
              <a:rPr lang="fi-FI" dirty="0"/>
              <a:t>, kloonausta, geenikartoitusta ja keinohedelmöitystä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7A </a:t>
            </a:r>
            <a:endParaRPr lang="fi-FI" dirty="0" smtClean="0"/>
          </a:p>
          <a:p>
            <a:r>
              <a:rPr lang="fi-FI" dirty="0" smtClean="0"/>
              <a:t>Mikä </a:t>
            </a:r>
            <a:r>
              <a:rPr lang="fi-FI" dirty="0"/>
              <a:t>olisi järkyttänyt Henriettaa?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7A </a:t>
            </a:r>
            <a:endParaRPr lang="fi-FI" dirty="0" smtClean="0"/>
          </a:p>
          <a:p>
            <a:r>
              <a:rPr lang="fi-FI" dirty="0" smtClean="0"/>
              <a:t>Mikä </a:t>
            </a:r>
            <a:r>
              <a:rPr lang="fi-FI" dirty="0"/>
              <a:t>olisi järkyttänyt Henriettaa?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7B </a:t>
            </a:r>
            <a:endParaRPr lang="fi-FI" dirty="0" smtClean="0"/>
          </a:p>
          <a:p>
            <a:r>
              <a:rPr lang="fi-FI" dirty="0" smtClean="0"/>
              <a:t>Tieto </a:t>
            </a:r>
            <a:r>
              <a:rPr lang="fi-FI" dirty="0"/>
              <a:t>siitä, että laboratorioissa kasvaa hänen solujaan – biljoonia enemmän kuin koskaan oli hänen kehossaan.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8A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/>
              <a:t>kuvataan Henriettan tällä hetkellä elävien solujen määrää?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8A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/>
              <a:t>kuvataan Henriettan tällä hetkellä elävien solujen määrää?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8B </a:t>
            </a:r>
            <a:endParaRPr lang="fi-FI" dirty="0" smtClean="0"/>
          </a:p>
          <a:p>
            <a:r>
              <a:rPr lang="fi-FI" dirty="0" smtClean="0"/>
              <a:t>Ne </a:t>
            </a:r>
            <a:r>
              <a:rPr lang="fi-FI" dirty="0"/>
              <a:t>painaisivat yli 50 miljoonaa tonnia. Peräkkäin kasvatettuina ne voisi kietoa kolmesti maapallon ympärille.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9A </a:t>
            </a:r>
            <a:endParaRPr lang="fi-FI" dirty="0" smtClean="0"/>
          </a:p>
          <a:p>
            <a:r>
              <a:rPr lang="fi-FI" dirty="0" smtClean="0"/>
              <a:t>Missä </a:t>
            </a:r>
            <a:r>
              <a:rPr lang="fi-FI" dirty="0"/>
              <a:t>kirjoittaja kuuli ensi kerran näistä soluista?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9A </a:t>
            </a:r>
            <a:endParaRPr lang="fi-FI" dirty="0" smtClean="0"/>
          </a:p>
          <a:p>
            <a:r>
              <a:rPr lang="fi-FI" dirty="0" smtClean="0"/>
              <a:t>Missä </a:t>
            </a:r>
            <a:r>
              <a:rPr lang="fi-FI" dirty="0"/>
              <a:t>kirjoittaja kuuli ensi kerran näistä soluista?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9B </a:t>
            </a:r>
            <a:endParaRPr lang="en-US" dirty="0" smtClean="0"/>
          </a:p>
          <a:p>
            <a:r>
              <a:rPr lang="en-US" dirty="0" err="1" smtClean="0"/>
              <a:t>Työväenopiston</a:t>
            </a:r>
            <a:r>
              <a:rPr lang="en-US" dirty="0" smtClean="0"/>
              <a:t> </a:t>
            </a:r>
            <a:r>
              <a:rPr lang="en-US" dirty="0" err="1"/>
              <a:t>biologian</a:t>
            </a:r>
            <a:r>
              <a:rPr lang="en-US" dirty="0"/>
              <a:t> </a:t>
            </a:r>
            <a:r>
              <a:rPr lang="en-US" dirty="0" err="1"/>
              <a:t>tunnilla</a:t>
            </a:r>
            <a:r>
              <a:rPr lang="en-US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1A </a:t>
            </a:r>
            <a:endParaRPr lang="fi-FI" dirty="0" smtClean="0"/>
          </a:p>
          <a:p>
            <a:r>
              <a:rPr lang="fi-FI" dirty="0" smtClean="0"/>
              <a:t>Miltä </a:t>
            </a:r>
            <a:r>
              <a:rPr lang="fi-FI" dirty="0"/>
              <a:t>Henrietta näyttää valokuvassa?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569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10A </a:t>
            </a:r>
            <a:endParaRPr lang="fi-FI" dirty="0" smtClean="0"/>
          </a:p>
          <a:p>
            <a:r>
              <a:rPr lang="fi-FI" dirty="0" smtClean="0"/>
              <a:t>Mistä </a:t>
            </a:r>
            <a:r>
              <a:rPr lang="fi-FI" dirty="0" err="1"/>
              <a:t>Defler</a:t>
            </a:r>
            <a:r>
              <a:rPr lang="fi-FI" dirty="0"/>
              <a:t> kertoi tunnilla?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10A </a:t>
            </a:r>
            <a:endParaRPr lang="fi-FI" dirty="0" smtClean="0"/>
          </a:p>
          <a:p>
            <a:r>
              <a:rPr lang="fi-FI" dirty="0" smtClean="0"/>
              <a:t>Mistä </a:t>
            </a:r>
            <a:r>
              <a:rPr lang="fi-FI" dirty="0" err="1"/>
              <a:t>Defler</a:t>
            </a:r>
            <a:r>
              <a:rPr lang="fi-FI" dirty="0"/>
              <a:t> kertoi tunnilla?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10B </a:t>
            </a:r>
            <a:endParaRPr lang="fi-FI" dirty="0" smtClean="0"/>
          </a:p>
          <a:p>
            <a:r>
              <a:rPr lang="fi-FI" dirty="0" smtClean="0"/>
              <a:t>Solunjakautumis-prosessista</a:t>
            </a:r>
            <a:r>
              <a:rPr lang="fi-FI" dirty="0"/>
              <a:t>, joka mahdollistaa sikiön kehittymisen vauvaksi ja luo uusia soluja kehoomme haavojen parantamiseen ja menetetyn veren täydentämiseen.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11A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vain pieni virhe jakautumisprosessissa aiheuttaa?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11A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vain pieni virhe jakautumisprosessissa aiheuttaa?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11B </a:t>
            </a:r>
            <a:endParaRPr lang="fi-FI" dirty="0" smtClean="0"/>
          </a:p>
          <a:p>
            <a:r>
              <a:rPr lang="fi-FI" dirty="0" smtClean="0"/>
              <a:t>Solut </a:t>
            </a:r>
            <a:r>
              <a:rPr lang="fi-FI" dirty="0"/>
              <a:t>alkavat kasvaa kontrolloimattomasti, voit saada syövän. Mitoosi menee sekaisin ja solut leviävät.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12A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tieteilijät olivat yrittäneet tehdä vuosikymmenien ajan?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12A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tieteilijät olivat yrittäneet tehdä vuosikymmenien ajan?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12B </a:t>
            </a:r>
            <a:endParaRPr lang="fi-FI" dirty="0" smtClean="0"/>
          </a:p>
          <a:p>
            <a:r>
              <a:rPr lang="fi-FI" dirty="0" smtClean="0"/>
              <a:t>Pitää </a:t>
            </a:r>
            <a:r>
              <a:rPr lang="fi-FI" dirty="0"/>
              <a:t>ihmissoluja elävinä viljelyssä, mutta ne ajan oloon kuolivat.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13A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tehtiin ennen Henriettan kuolemaa ja mihin se johti?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13A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tehtiin ennen Henriettan kuolemaa ja mihin se johti?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13B </a:t>
            </a:r>
            <a:endParaRPr lang="fi-FI" dirty="0" smtClean="0"/>
          </a:p>
          <a:p>
            <a:r>
              <a:rPr lang="fi-FI" dirty="0" smtClean="0"/>
              <a:t>Henriettan </a:t>
            </a:r>
            <a:r>
              <a:rPr lang="fi-FI" dirty="0"/>
              <a:t>kasvaimesta otettiin näytteitä </a:t>
            </a:r>
            <a:r>
              <a:rPr lang="fi-FI" dirty="0" err="1"/>
              <a:t>petrimaljaan</a:t>
            </a:r>
            <a:r>
              <a:rPr lang="fi-FI" dirty="0"/>
              <a:t>. Ne alkoivatkin lisääntyä kerran vuorokaudessa eivätkä koskaan lopettaneet. Niistä tuli ensimmäiset kuolemattomat ihmissolut, jotka olivat kasvaneet laboratoriossa.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14A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löytyy melkein minkä tahansa viljelylaboratorion pakastimesta?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14A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löytyy melkein minkä tahansa viljelylaboratorion pakastimesta?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14B </a:t>
            </a:r>
            <a:endParaRPr lang="fi-FI" dirty="0" smtClean="0"/>
          </a:p>
          <a:p>
            <a:r>
              <a:rPr lang="fi-FI" dirty="0" smtClean="0"/>
              <a:t>Miljardeja </a:t>
            </a:r>
            <a:r>
              <a:rPr lang="fi-FI" dirty="0"/>
              <a:t>Henriettan soluja jäissä pienissä näytepulloissa.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1A </a:t>
            </a:r>
            <a:endParaRPr lang="fi-FI" dirty="0" smtClean="0"/>
          </a:p>
          <a:p>
            <a:r>
              <a:rPr lang="fi-FI" dirty="0" smtClean="0"/>
              <a:t>Miltä </a:t>
            </a:r>
            <a:r>
              <a:rPr lang="fi-FI" dirty="0"/>
              <a:t>Henrietta näyttää valokuvassa?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1B </a:t>
            </a:r>
            <a:endParaRPr lang="fi-FI" dirty="0" smtClean="0"/>
          </a:p>
          <a:p>
            <a:r>
              <a:rPr lang="fi-FI" dirty="0" smtClean="0"/>
              <a:t>Hän </a:t>
            </a:r>
            <a:r>
              <a:rPr lang="fi-FI" dirty="0"/>
              <a:t>hymyilee, kädet lanteilla, puku siististi silitetty, huulet maalattu punaisiksi, sileä iho, silmät leikkisät, tietämätön kasvaimesta.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15A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geenejä soluilla on tutkittu?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15A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geenejä soluilla on tutkittu?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15B </a:t>
            </a:r>
            <a:endParaRPr lang="fi-FI" dirty="0" smtClean="0"/>
          </a:p>
          <a:p>
            <a:r>
              <a:rPr lang="fi-FI" dirty="0" smtClean="0"/>
              <a:t>Syöpää </a:t>
            </a:r>
            <a:r>
              <a:rPr lang="fi-FI" dirty="0"/>
              <a:t>aiheuttavia geenejä ja niitä, jotka ehkäisevät sitä.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16A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lääkkeitä solujen avulla on kehitetty?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16A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lääkkeitä solujen avulla on kehitetty?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16B </a:t>
            </a:r>
            <a:endParaRPr lang="fi-FI" dirty="0" smtClean="0"/>
          </a:p>
          <a:p>
            <a:r>
              <a:rPr lang="fi-FI" dirty="0" smtClean="0"/>
              <a:t>Lääkkeitä, joilla </a:t>
            </a:r>
            <a:r>
              <a:rPr lang="fi-FI" dirty="0"/>
              <a:t>hoidetaan herpestä, leukemiaa, flunssaa, verenvuototautia ja Parkinsonin tautia.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17A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solujen avulla on tutkittu?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17A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solujen avulla on tutkittu?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17B </a:t>
            </a:r>
            <a:endParaRPr lang="fi-FI" dirty="0" smtClean="0"/>
          </a:p>
          <a:p>
            <a:r>
              <a:rPr lang="fi-FI" dirty="0" smtClean="0"/>
              <a:t>Laktoosin </a:t>
            </a:r>
            <a:r>
              <a:rPr lang="fi-FI" dirty="0"/>
              <a:t>pilkkoutumista, sukupuolitauteja, umpilisäkkeen tulehdusta, ihmisen pitkäikäisyyttä, hyttysten pariutumista ja viemäreissä työskentelemisen negatiivisia vaikutuksia soluihin.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18A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 err="1"/>
              <a:t>Defler</a:t>
            </a:r>
            <a:r>
              <a:rPr lang="fi-FI" dirty="0"/>
              <a:t> kuvaili </a:t>
            </a:r>
            <a:r>
              <a:rPr lang="fi-FI" dirty="0" err="1"/>
              <a:t>HeLa-soluja</a:t>
            </a:r>
            <a:r>
              <a:rPr lang="fi-FI" dirty="0"/>
              <a:t>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18A </a:t>
            </a:r>
            <a:endParaRPr lang="fi-FI" dirty="0" smtClean="0"/>
          </a:p>
          <a:p>
            <a:r>
              <a:rPr lang="fi-FI" dirty="0" smtClean="0"/>
              <a:t>Miten </a:t>
            </a:r>
            <a:r>
              <a:rPr lang="fi-FI" dirty="0" err="1"/>
              <a:t>Defler</a:t>
            </a:r>
            <a:r>
              <a:rPr lang="fi-FI" dirty="0"/>
              <a:t> kuvaili </a:t>
            </a:r>
            <a:r>
              <a:rPr lang="fi-FI" dirty="0" err="1"/>
              <a:t>HeLa-soluja</a:t>
            </a:r>
            <a:r>
              <a:rPr lang="fi-FI" dirty="0"/>
              <a:t>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18B </a:t>
            </a:r>
            <a:endParaRPr lang="fi-FI" dirty="0" smtClean="0"/>
          </a:p>
          <a:p>
            <a:r>
              <a:rPr lang="fi-FI" dirty="0" smtClean="0"/>
              <a:t>Ne </a:t>
            </a:r>
            <a:r>
              <a:rPr lang="fi-FI" dirty="0"/>
              <a:t>ovat yksi tärkeimmistä asioista lääketieteessä viimeisen sadan vuoden aikana.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19A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 err="1"/>
              <a:t>Defler</a:t>
            </a:r>
            <a:r>
              <a:rPr lang="fi-FI" dirty="0"/>
              <a:t> sitten sanoi asiallisesti, kuin lisäyksenä?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19A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 err="1"/>
              <a:t>Defler</a:t>
            </a:r>
            <a:r>
              <a:rPr lang="fi-FI" dirty="0"/>
              <a:t> sitten sanoi asiallisesti, kuin lisäyksenä?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19B </a:t>
            </a:r>
            <a:endParaRPr lang="fi-FI" dirty="0" smtClean="0"/>
          </a:p>
          <a:p>
            <a:r>
              <a:rPr lang="fi-FI" dirty="0" smtClean="0"/>
              <a:t>Henrietta </a:t>
            </a:r>
            <a:r>
              <a:rPr lang="fi-FI" dirty="0" err="1"/>
              <a:t>Lacks</a:t>
            </a:r>
            <a:r>
              <a:rPr lang="fi-FI" dirty="0"/>
              <a:t> oli musta nainen.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2A </a:t>
            </a:r>
            <a:endParaRPr lang="en-US" dirty="0" smtClean="0"/>
          </a:p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/>
              <a:t>kasvaimesta</a:t>
            </a:r>
            <a:r>
              <a:rPr lang="en-US" dirty="0"/>
              <a:t> </a:t>
            </a:r>
            <a:r>
              <a:rPr lang="en-US" dirty="0" err="1"/>
              <a:t>sanotaan</a:t>
            </a:r>
            <a:r>
              <a:rPr lang="en-US" dirty="0"/>
              <a:t>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20A</a:t>
            </a:r>
          </a:p>
          <a:p>
            <a:r>
              <a:rPr lang="fi-FI" dirty="0" smtClean="0"/>
              <a:t> </a:t>
            </a:r>
            <a:r>
              <a:rPr lang="fi-FI" dirty="0"/>
              <a:t>Mitä </a:t>
            </a:r>
            <a:r>
              <a:rPr lang="fi-FI" dirty="0" err="1"/>
              <a:t>Defler</a:t>
            </a:r>
            <a:r>
              <a:rPr lang="fi-FI" dirty="0"/>
              <a:t> vastasi kirjoittajan kysymyksiin Henriettasta?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20A </a:t>
            </a:r>
          </a:p>
          <a:p>
            <a:r>
              <a:rPr lang="fi-FI" dirty="0" smtClean="0"/>
              <a:t>Mitä </a:t>
            </a:r>
            <a:r>
              <a:rPr lang="fi-FI" dirty="0" err="1"/>
              <a:t>Defler</a:t>
            </a:r>
            <a:r>
              <a:rPr lang="fi-FI" dirty="0"/>
              <a:t> vastasi kirjoittajan kysymyksiin Henriettasta?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20B </a:t>
            </a:r>
            <a:endParaRPr lang="fi-FI" dirty="0" smtClean="0"/>
          </a:p>
          <a:p>
            <a:r>
              <a:rPr lang="fi-FI" dirty="0" smtClean="0"/>
              <a:t>Että </a:t>
            </a:r>
            <a:r>
              <a:rPr lang="fi-FI" dirty="0"/>
              <a:t>kukaan ei tiennyt hänestä mitään.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pic>
        <p:nvPicPr>
          <p:cNvPr id="7" name="Sisällön paikkamerkki 6" descr="Henrietta Lacks and The HeLa Cell: Rights of Patients and Responsibilities  of Medical Researchers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2664296" cy="324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isällön paikkamerkki 7" descr="Henrietta Lacks' Immortal Cells | Biomol Blog | Resources | Biomol GmbH -  Life Science Shop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174492"/>
            <a:ext cx="4038600" cy="30757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pic>
        <p:nvPicPr>
          <p:cNvPr id="7" name="Sisällön paikkamerkki 6" descr="One Scientist's View of 'The Immortal Life of Henrietta Lacks' — Jen J.  Danna/Sara Driscoll - Mystery and Thriller Author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2478539" cy="35144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isällön paikkamerkki 7" descr="Henrietta Lacks | ... writer Eve Harris: Must-read: The Immortal Life of Henrietta  Lacks | Henrietta lacks, Black history facts, Women in history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628800"/>
            <a:ext cx="2664296" cy="2088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uva 8" descr="The Official Henrietta Lacks Legacy Group | Education | Inspiration |  Celebratio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221088"/>
            <a:ext cx="2520280" cy="1368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pic>
        <p:nvPicPr>
          <p:cNvPr id="7" name="Kuva 6" descr="Henrietta Lack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80728"/>
            <a:ext cx="3456384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2A </a:t>
            </a:r>
            <a:endParaRPr lang="en-US" dirty="0" smtClean="0"/>
          </a:p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/>
              <a:t>kasvaimesta</a:t>
            </a:r>
            <a:r>
              <a:rPr lang="en-US" dirty="0"/>
              <a:t> </a:t>
            </a:r>
            <a:r>
              <a:rPr lang="en-US" dirty="0" err="1"/>
              <a:t>sanotaan</a:t>
            </a:r>
            <a:r>
              <a:rPr lang="en-US" dirty="0"/>
              <a:t>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2B </a:t>
            </a:r>
            <a:endParaRPr lang="fi-FI" dirty="0" smtClean="0"/>
          </a:p>
          <a:p>
            <a:r>
              <a:rPr lang="fi-FI" dirty="0" smtClean="0"/>
              <a:t>Se </a:t>
            </a:r>
            <a:r>
              <a:rPr lang="fi-FI" dirty="0"/>
              <a:t>jättäisi viisi lasta äidittömäksi ja muuttaisi lääketieteen tulevaisuuden.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3A </a:t>
            </a:r>
            <a:endParaRPr lang="fi-FI" dirty="0" smtClean="0"/>
          </a:p>
          <a:p>
            <a:r>
              <a:rPr lang="fi-FI" dirty="0" smtClean="0"/>
              <a:t>Mistä </a:t>
            </a:r>
            <a:r>
              <a:rPr lang="fi-FI" dirty="0"/>
              <a:t>kuvan voi löytää?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3A </a:t>
            </a:r>
            <a:endParaRPr lang="fi-FI" dirty="0" smtClean="0"/>
          </a:p>
          <a:p>
            <a:r>
              <a:rPr lang="fi-FI" dirty="0" smtClean="0"/>
              <a:t>Mistä </a:t>
            </a:r>
            <a:r>
              <a:rPr lang="fi-FI" dirty="0"/>
              <a:t>kuvan voi löytää?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3B </a:t>
            </a:r>
            <a:endParaRPr lang="fi-FI" dirty="0" smtClean="0"/>
          </a:p>
          <a:p>
            <a:r>
              <a:rPr lang="fi-FI" dirty="0" smtClean="0"/>
              <a:t>Lehdistä </a:t>
            </a:r>
            <a:r>
              <a:rPr lang="fi-FI" dirty="0"/>
              <a:t>ja tieteellisistä oppikirjoista, </a:t>
            </a:r>
            <a:r>
              <a:rPr lang="fi-FI" dirty="0" err="1"/>
              <a:t>blogeista</a:t>
            </a:r>
            <a:r>
              <a:rPr lang="fi-FI" dirty="0"/>
              <a:t> ja laboratorioiden seiniltä.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4A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 err="1"/>
              <a:t>HeLa-soluista</a:t>
            </a:r>
            <a:r>
              <a:rPr lang="fi-FI" dirty="0"/>
              <a:t> sanotaan?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T3 The ubiquitous woman </a:t>
            </a:r>
            <a:r>
              <a:rPr lang="en-US" b="1" dirty="0" smtClean="0"/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4A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 err="1"/>
              <a:t>HeLa-soluista</a:t>
            </a:r>
            <a:r>
              <a:rPr lang="fi-FI" dirty="0"/>
              <a:t> sanotaan?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4B </a:t>
            </a:r>
            <a:endParaRPr lang="fi-FI" dirty="0" smtClean="0"/>
          </a:p>
          <a:p>
            <a:r>
              <a:rPr lang="fi-FI" dirty="0" smtClean="0"/>
              <a:t>Ne </a:t>
            </a:r>
            <a:r>
              <a:rPr lang="fi-FI" dirty="0"/>
              <a:t>ovat maailman ensimmäiset kuolemattomat ihmissolut ja ne leikattiin Henriettan kohdunkaulasta.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5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hteiskunnallinen">
  <a:themeElements>
    <a:clrScheme name="Iltarusk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Yhteiskunnallinen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Yhteiskunnallinen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926</Words>
  <Application>Microsoft Office PowerPoint</Application>
  <PresentationFormat>Näytössä katseltava diaesitys (4:3)</PresentationFormat>
  <Paragraphs>167</Paragraphs>
  <Slides>44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44</vt:i4>
      </vt:variant>
    </vt:vector>
  </HeadingPairs>
  <TitlesOfParts>
    <vt:vector size="45" baseType="lpstr">
      <vt:lpstr>Yhteiskunnallinen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  <vt:lpstr>Insights 5 T3 The ubiquitous woman FAQ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5 T3 The ubiquitous woman FAQ</dc:title>
  <dc:creator>Maxx</dc:creator>
  <cp:lastModifiedBy>Maxx</cp:lastModifiedBy>
  <cp:revision>3</cp:revision>
  <dcterms:created xsi:type="dcterms:W3CDTF">2020-12-13T10:36:04Z</dcterms:created>
  <dcterms:modified xsi:type="dcterms:W3CDTF">2020-12-13T10:54:13Z</dcterms:modified>
</cp:coreProperties>
</file>