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9" r:id="rId6"/>
    <p:sldId id="260" r:id="rId7"/>
    <p:sldId id="290" r:id="rId8"/>
    <p:sldId id="261" r:id="rId9"/>
    <p:sldId id="291" r:id="rId10"/>
    <p:sldId id="262" r:id="rId11"/>
    <p:sldId id="292" r:id="rId12"/>
    <p:sldId id="263" r:id="rId13"/>
    <p:sldId id="293" r:id="rId14"/>
    <p:sldId id="264" r:id="rId15"/>
    <p:sldId id="294" r:id="rId16"/>
    <p:sldId id="265" r:id="rId17"/>
    <p:sldId id="295" r:id="rId18"/>
    <p:sldId id="266" r:id="rId19"/>
    <p:sldId id="296" r:id="rId20"/>
    <p:sldId id="267" r:id="rId21"/>
    <p:sldId id="297" r:id="rId22"/>
    <p:sldId id="268" r:id="rId23"/>
    <p:sldId id="298" r:id="rId24"/>
    <p:sldId id="269" r:id="rId25"/>
    <p:sldId id="299" r:id="rId26"/>
    <p:sldId id="270" r:id="rId27"/>
    <p:sldId id="300" r:id="rId28"/>
    <p:sldId id="271" r:id="rId29"/>
    <p:sldId id="301" r:id="rId30"/>
    <p:sldId id="272" r:id="rId31"/>
    <p:sldId id="302" r:id="rId32"/>
    <p:sldId id="273" r:id="rId33"/>
    <p:sldId id="303" r:id="rId34"/>
    <p:sldId id="274" r:id="rId35"/>
    <p:sldId id="304" r:id="rId36"/>
    <p:sldId id="275" r:id="rId37"/>
    <p:sldId id="305" r:id="rId38"/>
    <p:sldId id="276" r:id="rId39"/>
    <p:sldId id="306" r:id="rId40"/>
    <p:sldId id="277" r:id="rId41"/>
    <p:sldId id="307" r:id="rId42"/>
    <p:sldId id="308" r:id="rId43"/>
    <p:sldId id="278" r:id="rId44"/>
    <p:sldId id="279" r:id="rId45"/>
    <p:sldId id="309" r:id="rId46"/>
    <p:sldId id="280" r:id="rId47"/>
    <p:sldId id="310" r:id="rId48"/>
    <p:sldId id="281" r:id="rId49"/>
    <p:sldId id="282" r:id="rId50"/>
    <p:sldId id="283" r:id="rId5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112" d="100"/>
          <a:sy n="112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53492C-2291-4641-9F28-DCA9684AB67E}" type="datetimeFigureOut">
              <a:rPr lang="fi-FI" smtClean="0"/>
              <a:t>27.12.2020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972FA9-393C-4400-8081-6D607BE51D56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5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4A</a:t>
            </a:r>
            <a:r>
              <a:rPr lang="fi-FI" dirty="0"/>
              <a:t> Minkälaista Holmesin valo oli?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4A</a:t>
            </a:r>
            <a:r>
              <a:rPr lang="fi-FI" dirty="0"/>
              <a:t> Minkälaista Holmesin valo oli?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4B</a:t>
            </a:r>
            <a:r>
              <a:rPr lang="fi-FI" dirty="0"/>
              <a:t> Se oli sokaisevan kirkasta.</a:t>
            </a:r>
          </a:p>
        </p:txBody>
      </p:sp>
    </p:spTree>
    <p:extLst>
      <p:ext uri="{BB962C8B-B14F-4D97-AF65-F5344CB8AC3E}">
        <p14:creationId xmlns:p14="http://schemas.microsoft.com/office/powerpoint/2010/main" val="1031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5A</a:t>
            </a:r>
            <a:r>
              <a:rPr lang="fi-FI" dirty="0"/>
              <a:t> Miksi kaarivalaistuksesta ei koskaan tullut suurta menestystä?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5A</a:t>
            </a:r>
            <a:r>
              <a:rPr lang="fi-FI" dirty="0"/>
              <a:t> Miksi kaarivalaistuksesta ei koskaan tullut suurta menestystä?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5B </a:t>
            </a:r>
            <a:r>
              <a:rPr lang="fi-FI" dirty="0"/>
              <a:t>Se oli monimutkainen ja kallis. Se vaati sähkömoottorin ja höyrykoneen ja tarvitsi jatkuvaa huomiota toimiakseen sujuvasti.</a:t>
            </a:r>
          </a:p>
        </p:txBody>
      </p:sp>
    </p:spTree>
    <p:extLst>
      <p:ext uri="{BB962C8B-B14F-4D97-AF65-F5344CB8AC3E}">
        <p14:creationId xmlns:p14="http://schemas.microsoft.com/office/powerpoint/2010/main" val="6634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6A</a:t>
            </a:r>
            <a:r>
              <a:rPr lang="fi-FI" dirty="0"/>
              <a:t> Minkälainen hehkulanka kotikäyttöön tarvittiin?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6A</a:t>
            </a:r>
            <a:r>
              <a:rPr lang="fi-FI" dirty="0"/>
              <a:t> Minkälainen hehkulanka kotikäyttöön tarvittiin?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6B</a:t>
            </a:r>
            <a:r>
              <a:rPr lang="fi-FI" dirty="0"/>
              <a:t> Käytännöllinen hehkulanka, joka palaisi tasaisella valolla pitkiä aikoja.</a:t>
            </a:r>
          </a:p>
        </p:txBody>
      </p:sp>
    </p:spTree>
    <p:extLst>
      <p:ext uri="{BB962C8B-B14F-4D97-AF65-F5344CB8AC3E}">
        <p14:creationId xmlns:p14="http://schemas.microsoft.com/office/powerpoint/2010/main" val="2932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7A </a:t>
            </a:r>
            <a:r>
              <a:rPr lang="fi-FI" dirty="0"/>
              <a:t>Mitä oli tapahtunut yllättävän kauan aikaa sitten?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7A </a:t>
            </a:r>
            <a:r>
              <a:rPr lang="fi-FI" dirty="0"/>
              <a:t>Mitä oli tapahtunut yllättävän kauan aikaa sitten?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7B</a:t>
            </a:r>
            <a:r>
              <a:rPr lang="fi-FI" dirty="0"/>
              <a:t> Hehkuvan valon periaate oli ymmärretty ja itse asiassa pystytty toteuttamaan.</a:t>
            </a:r>
          </a:p>
        </p:txBody>
      </p:sp>
    </p:spTree>
    <p:extLst>
      <p:ext uri="{BB962C8B-B14F-4D97-AF65-F5344CB8AC3E}">
        <p14:creationId xmlns:p14="http://schemas.microsoft.com/office/powerpoint/2010/main" val="1115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8A</a:t>
            </a:r>
            <a:r>
              <a:rPr lang="fi-FI" dirty="0"/>
              <a:t> Miksi kukaan ei halunnut </a:t>
            </a:r>
            <a:r>
              <a:rPr lang="fi-FI" dirty="0" err="1"/>
              <a:t>Groven</a:t>
            </a:r>
            <a:r>
              <a:rPr lang="fi-FI" dirty="0"/>
              <a:t> hehkulamppua vuonna 1840?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8A</a:t>
            </a:r>
            <a:r>
              <a:rPr lang="fi-FI" dirty="0"/>
              <a:t> Miksi kukaan ei halunnut </a:t>
            </a:r>
            <a:r>
              <a:rPr lang="fi-FI" dirty="0" err="1"/>
              <a:t>Groven</a:t>
            </a:r>
            <a:r>
              <a:rPr lang="fi-FI" dirty="0"/>
              <a:t> hehkulamppua vuonna 1840?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8B</a:t>
            </a:r>
            <a:r>
              <a:rPr lang="fi-FI" dirty="0"/>
              <a:t> Se oli kallis valmistaa ja toimi vain muutaman tunnin ajan, joten </a:t>
            </a:r>
            <a:r>
              <a:rPr lang="fi-FI" dirty="0" err="1"/>
              <a:t>Grove</a:t>
            </a:r>
            <a:r>
              <a:rPr lang="fi-FI" dirty="0"/>
              <a:t> ei jatkanut se kehittelyä.</a:t>
            </a:r>
          </a:p>
        </p:txBody>
      </p:sp>
    </p:spTree>
    <p:extLst>
      <p:ext uri="{BB962C8B-B14F-4D97-AF65-F5344CB8AC3E}">
        <p14:creationId xmlns:p14="http://schemas.microsoft.com/office/powerpoint/2010/main" val="31469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Ask and answer together with a partner.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9A</a:t>
            </a:r>
            <a:r>
              <a:rPr lang="fi-FI" dirty="0"/>
              <a:t> Mitä </a:t>
            </a:r>
            <a:r>
              <a:rPr lang="fi-FI" dirty="0" err="1"/>
              <a:t>Sprengelin</a:t>
            </a:r>
            <a:r>
              <a:rPr lang="fi-FI" dirty="0"/>
              <a:t> elohopeapumpusta sanotaan?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9A</a:t>
            </a:r>
            <a:r>
              <a:rPr lang="fi-FI" dirty="0"/>
              <a:t> Mitä </a:t>
            </a:r>
            <a:r>
              <a:rPr lang="fi-FI" dirty="0" err="1"/>
              <a:t>Sprengelin</a:t>
            </a:r>
            <a:r>
              <a:rPr lang="fi-FI" dirty="0"/>
              <a:t> elohopeapumpusta sanotaan?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9B</a:t>
            </a:r>
            <a:r>
              <a:rPr lang="fi-FI" dirty="0"/>
              <a:t> Se oli olennainen keksintö, joka itse asiassa teki kotitalouksien valaisemisesta mahdollista.</a:t>
            </a:r>
          </a:p>
        </p:txBody>
      </p:sp>
    </p:spTree>
    <p:extLst>
      <p:ext uri="{BB962C8B-B14F-4D97-AF65-F5344CB8AC3E}">
        <p14:creationId xmlns:p14="http://schemas.microsoft.com/office/powerpoint/2010/main" val="14397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10A </a:t>
            </a:r>
            <a:r>
              <a:rPr lang="fi-FI" dirty="0"/>
              <a:t>Mitä </a:t>
            </a:r>
            <a:r>
              <a:rPr lang="fi-FI" dirty="0" err="1"/>
              <a:t>Sprengelin</a:t>
            </a:r>
            <a:r>
              <a:rPr lang="fi-FI" dirty="0"/>
              <a:t> pumppu pystyi tekemään?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10A </a:t>
            </a:r>
            <a:r>
              <a:rPr lang="fi-FI" dirty="0"/>
              <a:t>Mitä </a:t>
            </a:r>
            <a:r>
              <a:rPr lang="fi-FI" dirty="0" err="1"/>
              <a:t>Sprengelin</a:t>
            </a:r>
            <a:r>
              <a:rPr lang="fi-FI" dirty="0"/>
              <a:t> pumppu pystyi tekemään?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10B </a:t>
            </a:r>
            <a:r>
              <a:rPr lang="fi-FI" dirty="0"/>
              <a:t>Vähentämään lasikuvun ilmamäärän miljoonasosaan normaalista, joka mahdollisti hehkulangan loistamisen satojen tuntien ajan.</a:t>
            </a:r>
          </a:p>
        </p:txBody>
      </p:sp>
    </p:spTree>
    <p:extLst>
      <p:ext uri="{BB962C8B-B14F-4D97-AF65-F5344CB8AC3E}">
        <p14:creationId xmlns:p14="http://schemas.microsoft.com/office/powerpoint/2010/main" val="3207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11A </a:t>
            </a:r>
            <a:r>
              <a:rPr lang="fi-FI" dirty="0"/>
              <a:t>Mitä vielä tarvittiin?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11A </a:t>
            </a:r>
            <a:r>
              <a:rPr lang="fi-FI" dirty="0"/>
              <a:t>Mitä vielä tarvittiin?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11B </a:t>
            </a:r>
            <a:r>
              <a:rPr lang="fi-FI" dirty="0"/>
              <a:t>Sopiva hehkulangan materiaali. </a:t>
            </a:r>
          </a:p>
        </p:txBody>
      </p:sp>
    </p:spTree>
    <p:extLst>
      <p:ext uri="{BB962C8B-B14F-4D97-AF65-F5344CB8AC3E}">
        <p14:creationId xmlns:p14="http://schemas.microsoft.com/office/powerpoint/2010/main" val="26934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12A</a:t>
            </a:r>
            <a:r>
              <a:rPr lang="fi-FI" dirty="0"/>
              <a:t> Miten Edisonia kuvaillaan keksijänä?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12A</a:t>
            </a:r>
            <a:r>
              <a:rPr lang="fi-FI" dirty="0"/>
              <a:t> Miten Edisonia kuvaillaan keksijänä?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12B</a:t>
            </a:r>
            <a:r>
              <a:rPr lang="fi-FI" dirty="0"/>
              <a:t> Amerikan johtava keksijä, joka alettiin tuntea </a:t>
            </a:r>
            <a:r>
              <a:rPr lang="fi-FI" dirty="0" err="1"/>
              <a:t>Menlo</a:t>
            </a:r>
            <a:r>
              <a:rPr lang="fi-FI" dirty="0"/>
              <a:t> Parkin Velhona.</a:t>
            </a:r>
          </a:p>
        </p:txBody>
      </p:sp>
    </p:spTree>
    <p:extLst>
      <p:ext uri="{BB962C8B-B14F-4D97-AF65-F5344CB8AC3E}">
        <p14:creationId xmlns:p14="http://schemas.microsoft.com/office/powerpoint/2010/main" val="38009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13A</a:t>
            </a:r>
            <a:r>
              <a:rPr lang="fi-FI" dirty="0"/>
              <a:t> Miten Edisonia kuvaillaan ihmisenä?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13A</a:t>
            </a:r>
            <a:r>
              <a:rPr lang="fi-FI" dirty="0"/>
              <a:t> Miten Edisonia kuvaillaan ihmisenä?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13B </a:t>
            </a:r>
            <a:r>
              <a:rPr lang="fi-FI" dirty="0"/>
              <a:t>Hän ei epäröinyt petkuttaa tai valehdella, varasti patentteja, lahjoi lehtimiehiä. Hän oli yritteliäs, ahkera ja verraton järjestelijä.</a:t>
            </a:r>
          </a:p>
        </p:txBody>
      </p:sp>
    </p:spTree>
    <p:extLst>
      <p:ext uri="{BB962C8B-B14F-4D97-AF65-F5344CB8AC3E}">
        <p14:creationId xmlns:p14="http://schemas.microsoft.com/office/powerpoint/2010/main" val="1115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Ask and answer together with a partner.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Feel free to translate this Q and A into English for more challenge.</a:t>
            </a:r>
            <a:endParaRPr lang="fi-FI" dirty="0"/>
          </a:p>
          <a:p>
            <a:r>
              <a:rPr lang="en-US" dirty="0"/>
              <a:t>Change roles at will.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7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14A</a:t>
            </a:r>
            <a:r>
              <a:rPr lang="fi-FI" dirty="0"/>
              <a:t> Mitä Edison teki löytääkseen sopivan hehkulankamateriaalin?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14A</a:t>
            </a:r>
            <a:r>
              <a:rPr lang="fi-FI" dirty="0"/>
              <a:t> Mitä Edison teki löytääkseen sopivan hehkulankamateriaalin?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14B </a:t>
            </a:r>
            <a:r>
              <a:rPr lang="fi-FI" dirty="0"/>
              <a:t>Lähetti alaisiaan maailman kaikkiin kolkkiin ja kokeili jopa 250 materiaalia samaan aikaan.</a:t>
            </a:r>
          </a:p>
        </p:txBody>
      </p:sp>
    </p:spTree>
    <p:extLst>
      <p:ext uri="{BB962C8B-B14F-4D97-AF65-F5344CB8AC3E}">
        <p14:creationId xmlns:p14="http://schemas.microsoft.com/office/powerpoint/2010/main" val="5336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15A </a:t>
            </a:r>
            <a:r>
              <a:rPr lang="fi-FI" dirty="0"/>
              <a:t>Mitä ominaisuuksia materiaalilla piti olla?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15A </a:t>
            </a:r>
            <a:r>
              <a:rPr lang="fi-FI" dirty="0"/>
              <a:t>Mitä ominaisuuksia materiaalilla piti olla?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15B </a:t>
            </a:r>
            <a:r>
              <a:rPr lang="fi-FI" dirty="0"/>
              <a:t>Pysyvyys ja vastus.</a:t>
            </a:r>
          </a:p>
        </p:txBody>
      </p:sp>
    </p:spTree>
    <p:extLst>
      <p:ext uri="{BB962C8B-B14F-4D97-AF65-F5344CB8AC3E}">
        <p14:creationId xmlns:p14="http://schemas.microsoft.com/office/powerpoint/2010/main" val="26070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16A</a:t>
            </a:r>
            <a:r>
              <a:rPr lang="fi-FI" dirty="0"/>
              <a:t> Mikä hauska materiaali mainitaan?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16A</a:t>
            </a:r>
            <a:r>
              <a:rPr lang="fi-FI" dirty="0"/>
              <a:t> Mikä hauska materiaali mainitaan?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16B</a:t>
            </a:r>
            <a:r>
              <a:rPr lang="fi-FI" dirty="0"/>
              <a:t> Perheystävän parran karvat.</a:t>
            </a:r>
          </a:p>
        </p:txBody>
      </p:sp>
    </p:spTree>
    <p:extLst>
      <p:ext uri="{BB962C8B-B14F-4D97-AF65-F5344CB8AC3E}">
        <p14:creationId xmlns:p14="http://schemas.microsoft.com/office/powerpoint/2010/main" val="37401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17A </a:t>
            </a:r>
            <a:r>
              <a:rPr lang="fi-FI" dirty="0"/>
              <a:t>Miksei hiiltynyt pahvi toiminut?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17A </a:t>
            </a:r>
            <a:r>
              <a:rPr lang="fi-FI" dirty="0"/>
              <a:t>Miksei hiiltynyt pahvi toiminut?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17B</a:t>
            </a:r>
            <a:r>
              <a:rPr lang="fi-FI" dirty="0"/>
              <a:t> Se paloi jopa 13 tuntia, mikä ei ollut vieläkään käytännöllistä.</a:t>
            </a:r>
          </a:p>
        </p:txBody>
      </p:sp>
    </p:spTree>
    <p:extLst>
      <p:ext uri="{BB962C8B-B14F-4D97-AF65-F5344CB8AC3E}">
        <p14:creationId xmlns:p14="http://schemas.microsoft.com/office/powerpoint/2010/main" val="9132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18A </a:t>
            </a:r>
            <a:r>
              <a:rPr lang="fi-FI" dirty="0"/>
              <a:t>Minkälainen oli Edisonin ensimmäinen käytännöllinen asennus? 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18A </a:t>
            </a:r>
            <a:r>
              <a:rPr lang="fi-FI" dirty="0"/>
              <a:t>Minkälainen oli Edisonin ensimmäinen käytännöllinen asennus? 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18B </a:t>
            </a:r>
            <a:r>
              <a:rPr lang="fi-FI" dirty="0"/>
              <a:t>Hän johdotti Wall </a:t>
            </a:r>
            <a:r>
              <a:rPr lang="fi-FI" dirty="0" err="1"/>
              <a:t>Streetin</a:t>
            </a:r>
            <a:r>
              <a:rPr lang="fi-FI" dirty="0"/>
              <a:t> ympäristön ja voimalaitos oli kahdessa ränsistyneessä rakennuksessa.</a:t>
            </a:r>
          </a:p>
        </p:txBody>
      </p:sp>
    </p:spTree>
    <p:extLst>
      <p:ext uri="{BB962C8B-B14F-4D97-AF65-F5344CB8AC3E}">
        <p14:creationId xmlns:p14="http://schemas.microsoft.com/office/powerpoint/2010/main" val="332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1A</a:t>
            </a:r>
            <a:r>
              <a:rPr lang="fi-FI" dirty="0"/>
              <a:t> </a:t>
            </a:r>
            <a:r>
              <a:rPr lang="fi-FI" dirty="0" smtClean="0"/>
              <a:t>Mitä </a:t>
            </a:r>
            <a:r>
              <a:rPr lang="fi-FI" dirty="0"/>
              <a:t>tapahtui odottamatta vuonna 1846?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1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19A</a:t>
            </a:r>
            <a:r>
              <a:rPr lang="fi-FI" dirty="0"/>
              <a:t> Miksi hevoset käyttäytyivät säikysti?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19A</a:t>
            </a:r>
            <a:r>
              <a:rPr lang="fi-FI" dirty="0"/>
              <a:t> Miksi hevoset käyttäytyivät säikysti?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19B </a:t>
            </a:r>
            <a:r>
              <a:rPr lang="fi-FI" dirty="0"/>
              <a:t>Vuotava sähkö sai niiden kengät kihelmöimään.</a:t>
            </a:r>
          </a:p>
        </p:txBody>
      </p:sp>
    </p:spTree>
    <p:extLst>
      <p:ext uri="{BB962C8B-B14F-4D97-AF65-F5344CB8AC3E}">
        <p14:creationId xmlns:p14="http://schemas.microsoft.com/office/powerpoint/2010/main" val="19904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20A </a:t>
            </a:r>
            <a:r>
              <a:rPr lang="fi-FI" dirty="0"/>
              <a:t>Miksi useat Edisonin miehistä menettivät hampaitaan?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9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20A </a:t>
            </a:r>
            <a:r>
              <a:rPr lang="fi-FI" dirty="0"/>
              <a:t>Miksi useat Edisonin miehistä menettivät </a:t>
            </a:r>
            <a:r>
              <a:rPr lang="fi-FI" dirty="0" smtClean="0"/>
              <a:t>hampaitaan</a:t>
            </a:r>
            <a:r>
              <a:rPr lang="fi-FI" dirty="0"/>
              <a:t>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 smtClean="0"/>
              <a:t>20B </a:t>
            </a:r>
            <a:r>
              <a:rPr lang="fi-FI" dirty="0" smtClean="0"/>
              <a:t>Elohopea-myrkytyksen </a:t>
            </a:r>
            <a:r>
              <a:rPr lang="fi-FI" dirty="0"/>
              <a:t>takia ja se johtui liiallisesta altistumisesta elohopeapumpulle.</a:t>
            </a:r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21A </a:t>
            </a:r>
            <a:r>
              <a:rPr lang="fi-FI" dirty="0"/>
              <a:t>Minkälaisia ensimmäiset valot olivat nykystandardeilla mitattuna?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21A </a:t>
            </a:r>
            <a:r>
              <a:rPr lang="fi-FI" dirty="0"/>
              <a:t>Minkälaisia ensimmäiset valot olivat nykystandardeilla mitattuna?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21B</a:t>
            </a:r>
            <a:r>
              <a:rPr lang="fi-FI" dirty="0"/>
              <a:t> Aika heikkoja, mutta siihen aikaan sähkövalo oli hehkuva ihme.</a:t>
            </a:r>
          </a:p>
        </p:txBody>
      </p:sp>
    </p:spTree>
    <p:extLst>
      <p:ext uri="{BB962C8B-B14F-4D97-AF65-F5344CB8AC3E}">
        <p14:creationId xmlns:p14="http://schemas.microsoft.com/office/powerpoint/2010/main" val="9755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22A</a:t>
            </a:r>
            <a:r>
              <a:rPr lang="fi-FI" dirty="0"/>
              <a:t> Miten tätä uutta ilmiötä kuvailtiin lehdistössä?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22A</a:t>
            </a:r>
            <a:r>
              <a:rPr lang="fi-FI" dirty="0"/>
              <a:t> Miten tätä uutta ilmiötä kuvailtiin lehdistössä?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22B </a:t>
            </a:r>
            <a:r>
              <a:rPr lang="fi-FI" dirty="0"/>
              <a:t>Pieni auringonvalopallo, todellinen </a:t>
            </a:r>
            <a:r>
              <a:rPr lang="fi-FI" dirty="0" err="1"/>
              <a:t>Aladdinin</a:t>
            </a:r>
            <a:r>
              <a:rPr lang="fi-FI" dirty="0"/>
              <a:t> lamppu, tavanomainen kaasuvalon hämärä lepatus antoi tietä kirkkaalle loisteelle, tasainen ja horjumaton.</a:t>
            </a:r>
          </a:p>
        </p:txBody>
      </p:sp>
    </p:spTree>
    <p:extLst>
      <p:ext uri="{BB962C8B-B14F-4D97-AF65-F5344CB8AC3E}">
        <p14:creationId xmlns:p14="http://schemas.microsoft.com/office/powerpoint/2010/main" val="5101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2050" name="Picture 2" descr="D:\Kuvia, joita olen käyttänyt\lamp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85059"/>
            <a:ext cx="3803650" cy="25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uvia, joita olen käyttänyt\lamp 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9"/>
            <a:ext cx="37826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3074" name="Picture 2" descr="D:\Kuvia, joita olen käyttänyt\lamp 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50" y="2487613"/>
            <a:ext cx="1809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uvia, joita olen käyttänyt\lamp 3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576" y="2239963"/>
            <a:ext cx="182854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1A</a:t>
            </a:r>
            <a:r>
              <a:rPr lang="fi-FI" dirty="0"/>
              <a:t> Mitä tapahtui odottamatta vuonna 1846?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1B</a:t>
            </a:r>
            <a:r>
              <a:rPr lang="en-US" dirty="0"/>
              <a:t> Frederick Hale Holmes </a:t>
            </a:r>
            <a:r>
              <a:rPr lang="en-US" dirty="0" err="1"/>
              <a:t>patentoi</a:t>
            </a:r>
            <a:r>
              <a:rPr lang="en-US" dirty="0"/>
              <a:t> </a:t>
            </a:r>
            <a:r>
              <a:rPr lang="en-US" dirty="0" err="1"/>
              <a:t>kaarilampun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88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uvia, joita olen käyttänyt\lamp 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2250281"/>
            <a:ext cx="7747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2A </a:t>
            </a:r>
            <a:r>
              <a:rPr lang="fi-FI" dirty="0"/>
              <a:t>Miten Holmesin valo saatiin aikaan? 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2A </a:t>
            </a:r>
            <a:r>
              <a:rPr lang="fi-FI" dirty="0"/>
              <a:t>Miten Holmesin valo saatiin aikaan? 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2B </a:t>
            </a:r>
            <a:r>
              <a:rPr lang="fi-FI" dirty="0"/>
              <a:t>Luomalla vahva sähkövirta ja pakottamalla se hyppimään kahden hiilisauvan välillä.</a:t>
            </a:r>
          </a:p>
        </p:txBody>
      </p:sp>
    </p:spTree>
    <p:extLst>
      <p:ext uri="{BB962C8B-B14F-4D97-AF65-F5344CB8AC3E}">
        <p14:creationId xmlns:p14="http://schemas.microsoft.com/office/powerpoint/2010/main" val="38658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3A</a:t>
            </a:r>
            <a:r>
              <a:rPr lang="fi-FI" dirty="0"/>
              <a:t> Mitä </a:t>
            </a:r>
            <a:r>
              <a:rPr lang="fi-FI" dirty="0" err="1"/>
              <a:t>Davy</a:t>
            </a:r>
            <a:r>
              <a:rPr lang="fi-FI" dirty="0"/>
              <a:t> oli tehnyt 40 vuotta aiemmin?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8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Insights 5 T7 Electrifying the world FAQ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3A</a:t>
            </a:r>
            <a:r>
              <a:rPr lang="fi-FI" dirty="0"/>
              <a:t> Mitä </a:t>
            </a:r>
            <a:r>
              <a:rPr lang="fi-FI" dirty="0" err="1"/>
              <a:t>Davy</a:t>
            </a:r>
            <a:r>
              <a:rPr lang="fi-FI" dirty="0"/>
              <a:t> oli tehnyt 40 vuotta aiemmin?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1" dirty="0"/>
              <a:t>3B</a:t>
            </a:r>
            <a:r>
              <a:rPr lang="fi-FI" dirty="0"/>
              <a:t> Hän oli esitellyt saman idean, mutta ei ollut hyödyntänyt sitä.</a:t>
            </a:r>
          </a:p>
        </p:txBody>
      </p:sp>
    </p:spTree>
    <p:extLst>
      <p:ext uri="{BB962C8B-B14F-4D97-AF65-F5344CB8AC3E}">
        <p14:creationId xmlns:p14="http://schemas.microsoft.com/office/powerpoint/2010/main" val="13308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vakantinen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ovakantinen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ovakantinen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</TotalTime>
  <Words>970</Words>
  <Application>Microsoft Office PowerPoint</Application>
  <PresentationFormat>Näytössä katseltava diaesitys (4:3)</PresentationFormat>
  <Paragraphs>120</Paragraphs>
  <Slides>50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50</vt:i4>
      </vt:variant>
    </vt:vector>
  </HeadingPairs>
  <TitlesOfParts>
    <vt:vector size="51" baseType="lpstr">
      <vt:lpstr>Kovakantinen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  <vt:lpstr>Insights 5 T7 Electrifying the world FAQ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5 T7 Electrifying the world FAQ</dc:title>
  <dc:creator>Maxx</dc:creator>
  <cp:lastModifiedBy>Maxx</cp:lastModifiedBy>
  <cp:revision>4</cp:revision>
  <dcterms:created xsi:type="dcterms:W3CDTF">2020-12-27T09:16:21Z</dcterms:created>
  <dcterms:modified xsi:type="dcterms:W3CDTF">2020-12-27T09:44:07Z</dcterms:modified>
</cp:coreProperties>
</file>