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uolivapaa piirto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2AE9-83FE-482F-8CD5-2CF096340925}" type="datetimeFigureOut">
              <a:rPr lang="fi-FI" smtClean="0"/>
              <a:t>9.8.2020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6560-78E5-41B6-9909-6D13DFB67A06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2AE9-83FE-482F-8CD5-2CF096340925}" type="datetimeFigureOut">
              <a:rPr lang="fi-FI" smtClean="0"/>
              <a:t>9.8.2020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6560-78E5-41B6-9909-6D13DFB67A0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2AE9-83FE-482F-8CD5-2CF096340925}" type="datetimeFigureOut">
              <a:rPr lang="fi-FI" smtClean="0"/>
              <a:t>9.8.2020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6560-78E5-41B6-9909-6D13DFB67A0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2AE9-83FE-482F-8CD5-2CF096340925}" type="datetimeFigureOut">
              <a:rPr lang="fi-FI" smtClean="0"/>
              <a:t>9.8.2020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6560-78E5-41B6-9909-6D13DFB67A0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uolivapaa piirto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2AE9-83FE-482F-8CD5-2CF096340925}" type="datetimeFigureOut">
              <a:rPr lang="fi-FI" smtClean="0"/>
              <a:t>9.8.2020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6560-78E5-41B6-9909-6D13DFB67A06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2AE9-83FE-482F-8CD5-2CF096340925}" type="datetimeFigureOut">
              <a:rPr lang="fi-FI" smtClean="0"/>
              <a:t>9.8.2020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6560-78E5-41B6-9909-6D13DFB67A0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2AE9-83FE-482F-8CD5-2CF096340925}" type="datetimeFigureOut">
              <a:rPr lang="fi-FI" smtClean="0"/>
              <a:t>9.8.2020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6560-78E5-41B6-9909-6D13DFB67A0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2AE9-83FE-482F-8CD5-2CF096340925}" type="datetimeFigureOut">
              <a:rPr lang="fi-FI" smtClean="0"/>
              <a:t>9.8.2020</a:t>
            </a:fld>
            <a:endParaRPr lang="fi-FI"/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546560-78E5-41B6-9909-6D13DFB67A0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2AE9-83FE-482F-8CD5-2CF096340925}" type="datetimeFigureOut">
              <a:rPr lang="fi-FI" smtClean="0"/>
              <a:t>9.8.2020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6560-78E5-41B6-9909-6D13DFB67A0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2AE9-83FE-482F-8CD5-2CF096340925}" type="datetimeFigureOut">
              <a:rPr lang="fi-FI" smtClean="0"/>
              <a:t>9.8.2020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D546560-78E5-41B6-9909-6D13DFB67A0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05F2AE9-83FE-482F-8CD5-2CF096340925}" type="datetimeFigureOut">
              <a:rPr lang="fi-FI" smtClean="0"/>
              <a:t>9.8.2020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6560-78E5-41B6-9909-6D13DFB67A0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uolivapaa piirto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uolivapaa piirto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05F2AE9-83FE-482F-8CD5-2CF096340925}" type="datetimeFigureOut">
              <a:rPr lang="fi-FI" smtClean="0"/>
              <a:t>9.8.2020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D546560-78E5-41B6-9909-6D13DFB67A06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urly.fi/1FPV" TargetMode="External"/><Relationship Id="rId2" Type="http://schemas.openxmlformats.org/officeDocument/2006/relationships/hyperlink" Target="https://urly.fi/1FPN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Insights 7 T1 FAQ  = 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Frequently </a:t>
            </a:r>
            <a:r>
              <a:rPr lang="en-US" b="1" dirty="0"/>
              <a:t>Asked Questions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4A Mitä tapahtui 19.04.2014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/>
              <a:t>4B Alex saapui tiiminsä kanssaperusleiriin päivä siihen asti pahimman lumivyöryn jälkeen.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5A Kiipeily kiellettiin loppukaudeksi. Mitä tapahtui vuotta myöhemmin?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5A Kiipeily kiellettiin loppukaudeksi. Mitä tapahtui vuotta myöhemmin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/>
              <a:t>5B Alex uskaltautui takaisin valmiimpana ja innostuneena mahdollisuudesta tositoimiin.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6A Minkälainen leiri oli lähtöaamuna?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6A Minkälainen leiri oli lähtöaamuna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/>
              <a:t>6B Se oli synkeä ja myrskyisä kun he lähtivät  aamunkoitteessa reput selässä.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7A Mikä vaikeutti etenemistä ja miten Alex eteni?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7A Mikä vaikeutti etenemistä ja miten Alex eteni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/>
              <a:t>7B Tiheä sumu. Piti keskittyä joka askeleeseen.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8A Missä seurueen jäsenet olivat, kun maanjäristys iski?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8A Missä seurueen jäsenet olivat, kun maanjäristys iski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/>
              <a:t>8B Alex oli lähellä leiriä, mutta yksin. Tim ja </a:t>
            </a:r>
            <a:r>
              <a:rPr lang="fi-FI" dirty="0" err="1"/>
              <a:t>Ellis</a:t>
            </a:r>
            <a:r>
              <a:rPr lang="fi-FI" dirty="0"/>
              <a:t> olivat 20 min hänen takanaan. Muut olivat jo leirissä.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9A Mitä Alex kerkesi tehdä ennen lumivyöryn tuloa?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Insights 7 T1 FAQ  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Ask and answer together with a partner</a:t>
            </a:r>
            <a:r>
              <a:rPr lang="en-US" b="1" dirty="0" smtClean="0"/>
              <a:t>.</a:t>
            </a:r>
          </a:p>
          <a:p>
            <a:endParaRPr lang="en-US" b="1" dirty="0" smtClean="0"/>
          </a:p>
          <a:p>
            <a:r>
              <a:rPr lang="en-US" b="1" dirty="0"/>
              <a:t>Feel free to translate this Q&amp;A into English for more challenge.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9A Mitä Alex kerkesi tehdä ennen lumivyöryn tuloa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/>
              <a:t>9B Irrottaa itsensä kiipeilyköydestä.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10A Kuvaile Alexin tunnelmia lumivyöryssä.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10A Kuvaile Alexin tunnelmia lumivyöryssä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/>
              <a:t>10B Hän tunsi pelkoa ja avuttomuutta, ajatteli perhettään ja mahdollisia lehtiotsikoita. Hän ei odottanut selviävänsä.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11A Mitä Alex huomasi tuulen tyynnyttyä ja vuoren hiljennyttyä?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11A Mitä Alex huomasi tuulen tyynnyttyä ja vuoren hiljennyttyä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/>
              <a:t>11B Häneen oli osunut puuterilunta eikä vyöryn pahin osuus. Uusi vyöry olisi mahdollinen.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12A Mitä Alex teki seuraavaksi?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12A Mitä Alex teki seuraavaksi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/>
              <a:t>12B Yritti tuloksetta radioyhteyttä, löysi Timin, </a:t>
            </a:r>
            <a:r>
              <a:rPr lang="fi-FI" dirty="0" err="1"/>
              <a:t>Ellisin</a:t>
            </a:r>
            <a:r>
              <a:rPr lang="fi-FI" dirty="0"/>
              <a:t> ja pari muuta. Häkeltyneinä ja tunteellisina he pääsivät leiriin.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13A Mitä tietoja Alex sai radiolla perusleiristä?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13A Mitä tietoja Alex sai radiolla perusleiristä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/>
              <a:t>13B Paljon isompi vyöry oli tuhonnut sen kokonaan. Uhreja oli 22, kolme Alexin tukitiimistä ja mm. 19-vuotias </a:t>
            </a:r>
            <a:r>
              <a:rPr lang="fi-FI" dirty="0" err="1"/>
              <a:t>Sherpa-opas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14A Miten Alex reagoi </a:t>
            </a:r>
            <a:r>
              <a:rPr lang="fi-FI" dirty="0" err="1"/>
              <a:t>Shepan</a:t>
            </a:r>
            <a:r>
              <a:rPr lang="fi-FI" dirty="0"/>
              <a:t> kuolemaan?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1A Mikä herätti kirjoittajassa seikkailunhalun?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14A Miten Alex reagoi </a:t>
            </a:r>
            <a:r>
              <a:rPr lang="fi-FI" dirty="0" err="1" smtClean="0"/>
              <a:t>Sherpan</a:t>
            </a:r>
            <a:r>
              <a:rPr lang="fi-FI" dirty="0" smtClean="0"/>
              <a:t> </a:t>
            </a:r>
            <a:r>
              <a:rPr lang="fi-FI" dirty="0"/>
              <a:t>kuolemaan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/>
              <a:t>14B Hän murtui ja koki selviytyjän syyllisyyttä.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15A Mitä Alex nyt ajattelee Everestistä?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15A Mitä Alex nyt ajattelee Everestistä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/>
              <a:t>15B Hän kerää varoja Nepalin jälleenrakentamiseen, aikoo palata vuorelle ja selviytyä siitä.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Glossary</a:t>
            </a:r>
            <a:r>
              <a:rPr lang="fi-FI" dirty="0"/>
              <a:t> of </a:t>
            </a:r>
            <a:r>
              <a:rPr lang="fi-FI" dirty="0" err="1"/>
              <a:t>climbing</a:t>
            </a:r>
            <a:r>
              <a:rPr lang="fi-FI" dirty="0"/>
              <a:t> </a:t>
            </a:r>
            <a:r>
              <a:rPr lang="fi-FI" dirty="0" err="1"/>
              <a:t>terms</a:t>
            </a:r>
            <a:r>
              <a:rPr lang="fi-FI" dirty="0"/>
              <a:t>: </a:t>
            </a:r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urly.fi/1FPN</a:t>
            </a:r>
            <a:endParaRPr lang="en-US" u="sng" dirty="0" smtClean="0"/>
          </a:p>
          <a:p>
            <a:endParaRPr lang="fi-FI" dirty="0"/>
          </a:p>
          <a:p>
            <a:r>
              <a:rPr lang="en-US" dirty="0"/>
              <a:t>63 Useful Rock Climbing Terms Every Climber Should Know </a:t>
            </a:r>
            <a:r>
              <a:rPr lang="en-US" u="sng" dirty="0">
                <a:hlinkClick r:id="rId3"/>
              </a:rPr>
              <a:t>https://urly.fi/1FPV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Sisällön paikkamerkki 6" descr="Glossary of climbing terms - Wikipedia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700808"/>
            <a:ext cx="3135982" cy="4229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6" name="Sisällön paikkamerkki 5" descr="Rock climber on the edge. - Trade Ready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7848872" cy="5040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1A Mikä herätti kirjoittajassa seikkailunhalun?</a:t>
            </a:r>
          </a:p>
          <a:p>
            <a:endParaRPr lang="fi-FI" dirty="0" smtClean="0"/>
          </a:p>
          <a:p>
            <a:r>
              <a:rPr lang="fi-FI" dirty="0"/>
              <a:t>1B Kiipeileminen Järvialueen kalliokielekkeillä.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2A Mitä Alex kertoo kouluajastaan?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2A </a:t>
            </a:r>
            <a:r>
              <a:rPr lang="fi-FI" dirty="0"/>
              <a:t>Mitä Alex kertoo kouluajastaan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/>
              <a:t>2B Häntä kiusattiin armotta, kärsi ahdistuksesta ja poistui vain vastahakoisesti kotoa.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3A Miten hän valmistautui maailman korkeimman huipun valloitukseen?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3A Miten hän valmistautui maailman korkeimman huipun valloitukseen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/>
              <a:t>3B Juoksi kilpaa, aloitti kalliokiipeilyn, suoritti kolmen Huipun haasteen ja nousi Mont Blancille.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4A Mitä tapahtui 19.04.2014?</a:t>
            </a:r>
          </a:p>
        </p:txBody>
      </p:sp>
    </p:spTree>
    <p:extLst>
      <p:ext uri="{BB962C8B-B14F-4D97-AF65-F5344CB8AC3E}">
        <p14:creationId xmlns:p14="http://schemas.microsoft.com/office/powerpoint/2010/main" val="17237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kninen">
  <a:themeElements>
    <a:clrScheme name="Päivänsei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Tekninen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knine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22</TotalTime>
  <Words>480</Words>
  <Application>Microsoft Office PowerPoint</Application>
  <PresentationFormat>Näytössä katseltava diaesitys (4:3)</PresentationFormat>
  <Paragraphs>68</Paragraphs>
  <Slides>35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35</vt:i4>
      </vt:variant>
    </vt:vector>
  </HeadingPairs>
  <TitlesOfParts>
    <vt:vector size="36" baseType="lpstr">
      <vt:lpstr>Tekninen</vt:lpstr>
      <vt:lpstr>Insights 7 T1 FAQ  =   Frequently Asked Questions</vt:lpstr>
      <vt:lpstr>Insights 7 T1 FAQ 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Maxx</dc:creator>
  <cp:lastModifiedBy>Maxx</cp:lastModifiedBy>
  <cp:revision>3</cp:revision>
  <dcterms:created xsi:type="dcterms:W3CDTF">2020-08-09T10:22:27Z</dcterms:created>
  <dcterms:modified xsi:type="dcterms:W3CDTF">2020-08-09T10:45:17Z</dcterms:modified>
</cp:coreProperties>
</file>